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69" r:id="rId15"/>
    <p:sldId id="272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4" r:id="rId26"/>
    <p:sldId id="281" r:id="rId27"/>
    <p:sldId id="282" r:id="rId28"/>
    <p:sldId id="286" r:id="rId29"/>
    <p:sldId id="287" r:id="rId30"/>
    <p:sldId id="28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7EF51A-5035-43F5-9E8A-BAA9437832C2}" v="449" dt="2024-03-23T07:59:56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312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anhong Teng" userId="d79d2ecb2c6c0fda" providerId="LiveId" clId="{1B7EF51A-5035-43F5-9E8A-BAA9437832C2}"/>
    <pc:docChg chg="undo redo custSel addSld delSld modSld">
      <pc:chgData name="Yuanhong Teng" userId="d79d2ecb2c6c0fda" providerId="LiveId" clId="{1B7EF51A-5035-43F5-9E8A-BAA9437832C2}" dt="2024-03-23T08:03:06.324" v="1856" actId="1076"/>
      <pc:docMkLst>
        <pc:docMk/>
      </pc:docMkLst>
      <pc:sldChg chg="addSp delSp modSp new mod">
        <pc:chgData name="Yuanhong Teng" userId="d79d2ecb2c6c0fda" providerId="LiveId" clId="{1B7EF51A-5035-43F5-9E8A-BAA9437832C2}" dt="2024-03-22T06:49:12.263" v="6"/>
        <pc:sldMkLst>
          <pc:docMk/>
          <pc:sldMk cId="354257140" sldId="266"/>
        </pc:sldMkLst>
        <pc:spChg chg="mod">
          <ac:chgData name="Yuanhong Teng" userId="d79d2ecb2c6c0fda" providerId="LiveId" clId="{1B7EF51A-5035-43F5-9E8A-BAA9437832C2}" dt="2024-03-22T06:49:12.263" v="6"/>
          <ac:spMkLst>
            <pc:docMk/>
            <pc:sldMk cId="354257140" sldId="266"/>
            <ac:spMk id="2" creationId="{2B8C9E31-39DB-D782-5F94-73072954D418}"/>
          </ac:spMkLst>
        </pc:spChg>
        <pc:spChg chg="del">
          <ac:chgData name="Yuanhong Teng" userId="d79d2ecb2c6c0fda" providerId="LiveId" clId="{1B7EF51A-5035-43F5-9E8A-BAA9437832C2}" dt="2024-03-22T06:48:58.565" v="1" actId="22"/>
          <ac:spMkLst>
            <pc:docMk/>
            <pc:sldMk cId="354257140" sldId="266"/>
            <ac:spMk id="3" creationId="{7659BC6B-8E0D-E2DD-7293-E841F6A0CF72}"/>
          </ac:spMkLst>
        </pc:spChg>
        <pc:picChg chg="add mod ord">
          <ac:chgData name="Yuanhong Teng" userId="d79d2ecb2c6c0fda" providerId="LiveId" clId="{1B7EF51A-5035-43F5-9E8A-BAA9437832C2}" dt="2024-03-22T06:49:05.098" v="5" actId="1076"/>
          <ac:picMkLst>
            <pc:docMk/>
            <pc:sldMk cId="354257140" sldId="266"/>
            <ac:picMk id="5" creationId="{4BD0F8F0-1131-66BB-3BB4-F6731BA88ACA}"/>
          </ac:picMkLst>
        </pc:picChg>
      </pc:sldChg>
      <pc:sldChg chg="addSp delSp modSp new mod">
        <pc:chgData name="Yuanhong Teng" userId="d79d2ecb2c6c0fda" providerId="LiveId" clId="{1B7EF51A-5035-43F5-9E8A-BAA9437832C2}" dt="2024-03-22T06:51:50.603" v="75" actId="1076"/>
        <pc:sldMkLst>
          <pc:docMk/>
          <pc:sldMk cId="1613186839" sldId="267"/>
        </pc:sldMkLst>
        <pc:spChg chg="mod">
          <ac:chgData name="Yuanhong Teng" userId="d79d2ecb2c6c0fda" providerId="LiveId" clId="{1B7EF51A-5035-43F5-9E8A-BAA9437832C2}" dt="2024-03-22T06:51:40.658" v="71" actId="20577"/>
          <ac:spMkLst>
            <pc:docMk/>
            <pc:sldMk cId="1613186839" sldId="267"/>
            <ac:spMk id="2" creationId="{A248284B-4628-61C1-899D-7FBD3D96B1FE}"/>
          </ac:spMkLst>
        </pc:spChg>
        <pc:spChg chg="del">
          <ac:chgData name="Yuanhong Teng" userId="d79d2ecb2c6c0fda" providerId="LiveId" clId="{1B7EF51A-5035-43F5-9E8A-BAA9437832C2}" dt="2024-03-22T06:51:42.461" v="72" actId="22"/>
          <ac:spMkLst>
            <pc:docMk/>
            <pc:sldMk cId="1613186839" sldId="267"/>
            <ac:spMk id="3" creationId="{7AED09F4-B6EB-E1F5-34E4-69C416CCDBF7}"/>
          </ac:spMkLst>
        </pc:spChg>
        <pc:picChg chg="add mod ord">
          <ac:chgData name="Yuanhong Teng" userId="d79d2ecb2c6c0fda" providerId="LiveId" clId="{1B7EF51A-5035-43F5-9E8A-BAA9437832C2}" dt="2024-03-22T06:51:50.603" v="75" actId="1076"/>
          <ac:picMkLst>
            <pc:docMk/>
            <pc:sldMk cId="1613186839" sldId="267"/>
            <ac:picMk id="5" creationId="{D87FA6C9-5140-F7EF-4C00-8744F0729D26}"/>
          </ac:picMkLst>
        </pc:picChg>
      </pc:sldChg>
      <pc:sldChg chg="addSp delSp modSp new mod">
        <pc:chgData name="Yuanhong Teng" userId="d79d2ecb2c6c0fda" providerId="LiveId" clId="{1B7EF51A-5035-43F5-9E8A-BAA9437832C2}" dt="2024-03-22T06:52:05.191" v="80" actId="27636"/>
        <pc:sldMkLst>
          <pc:docMk/>
          <pc:sldMk cId="54917" sldId="268"/>
        </pc:sldMkLst>
        <pc:spChg chg="mod">
          <ac:chgData name="Yuanhong Teng" userId="d79d2ecb2c6c0fda" providerId="LiveId" clId="{1B7EF51A-5035-43F5-9E8A-BAA9437832C2}" dt="2024-03-22T06:52:05.191" v="80" actId="27636"/>
          <ac:spMkLst>
            <pc:docMk/>
            <pc:sldMk cId="54917" sldId="268"/>
            <ac:spMk id="2" creationId="{9511E3C0-5694-E240-7808-A81B0F75ABC4}"/>
          </ac:spMkLst>
        </pc:spChg>
        <pc:picChg chg="add del">
          <ac:chgData name="Yuanhong Teng" userId="d79d2ecb2c6c0fda" providerId="LiveId" clId="{1B7EF51A-5035-43F5-9E8A-BAA9437832C2}" dt="2024-03-22T06:52:00.225" v="78" actId="22"/>
          <ac:picMkLst>
            <pc:docMk/>
            <pc:sldMk cId="54917" sldId="268"/>
            <ac:picMk id="5" creationId="{11474E1A-269E-3994-E4DD-A33DBEDA99D8}"/>
          </ac:picMkLst>
        </pc:picChg>
      </pc:sldChg>
      <pc:sldChg chg="modSp new mod">
        <pc:chgData name="Yuanhong Teng" userId="d79d2ecb2c6c0fda" providerId="LiveId" clId="{1B7EF51A-5035-43F5-9E8A-BAA9437832C2}" dt="2024-03-22T07:31:38.318" v="193" actId="20577"/>
        <pc:sldMkLst>
          <pc:docMk/>
          <pc:sldMk cId="707278436" sldId="269"/>
        </pc:sldMkLst>
        <pc:spChg chg="mod">
          <ac:chgData name="Yuanhong Teng" userId="d79d2ecb2c6c0fda" providerId="LiveId" clId="{1B7EF51A-5035-43F5-9E8A-BAA9437832C2}" dt="2024-03-22T07:15:27.252" v="117" actId="20577"/>
          <ac:spMkLst>
            <pc:docMk/>
            <pc:sldMk cId="707278436" sldId="269"/>
            <ac:spMk id="2" creationId="{6AAF2883-3A4C-567C-0126-95D4A2D1D0A3}"/>
          </ac:spMkLst>
        </pc:spChg>
        <pc:spChg chg="mod">
          <ac:chgData name="Yuanhong Teng" userId="d79d2ecb2c6c0fda" providerId="LiveId" clId="{1B7EF51A-5035-43F5-9E8A-BAA9437832C2}" dt="2024-03-22T07:31:38.318" v="193" actId="20577"/>
          <ac:spMkLst>
            <pc:docMk/>
            <pc:sldMk cId="707278436" sldId="269"/>
            <ac:spMk id="3" creationId="{C4889CA7-FFD9-2ACF-B1DF-E9AFA3C3980F}"/>
          </ac:spMkLst>
        </pc:spChg>
      </pc:sldChg>
      <pc:sldChg chg="addSp delSp modSp new mod">
        <pc:chgData name="Yuanhong Teng" userId="d79d2ecb2c6c0fda" providerId="LiveId" clId="{1B7EF51A-5035-43F5-9E8A-BAA9437832C2}" dt="2024-03-22T07:32:14.349" v="197" actId="1076"/>
        <pc:sldMkLst>
          <pc:docMk/>
          <pc:sldMk cId="2003557904" sldId="270"/>
        </pc:sldMkLst>
        <pc:spChg chg="mod">
          <ac:chgData name="Yuanhong Teng" userId="d79d2ecb2c6c0fda" providerId="LiveId" clId="{1B7EF51A-5035-43F5-9E8A-BAA9437832C2}" dt="2024-03-22T07:31:29.675" v="181" actId="20577"/>
          <ac:spMkLst>
            <pc:docMk/>
            <pc:sldMk cId="2003557904" sldId="270"/>
            <ac:spMk id="2" creationId="{684BE1BE-6465-8690-3F2B-5C40341312A6}"/>
          </ac:spMkLst>
        </pc:spChg>
        <pc:spChg chg="del mod">
          <ac:chgData name="Yuanhong Teng" userId="d79d2ecb2c6c0fda" providerId="LiveId" clId="{1B7EF51A-5035-43F5-9E8A-BAA9437832C2}" dt="2024-03-22T07:31:32.250" v="184" actId="22"/>
          <ac:spMkLst>
            <pc:docMk/>
            <pc:sldMk cId="2003557904" sldId="270"/>
            <ac:spMk id="3" creationId="{778A8297-529F-FEDF-09EF-A09BA051B4FA}"/>
          </ac:spMkLst>
        </pc:spChg>
        <pc:spChg chg="add del mod">
          <ac:chgData name="Yuanhong Teng" userId="d79d2ecb2c6c0fda" providerId="LiveId" clId="{1B7EF51A-5035-43F5-9E8A-BAA9437832C2}" dt="2024-03-22T07:31:56.845" v="195" actId="22"/>
          <ac:spMkLst>
            <pc:docMk/>
            <pc:sldMk cId="2003557904" sldId="270"/>
            <ac:spMk id="7" creationId="{DD245498-23DB-4676-861D-004A7666A28B}"/>
          </ac:spMkLst>
        </pc:spChg>
        <pc:picChg chg="add del mod ord">
          <ac:chgData name="Yuanhong Teng" userId="d79d2ecb2c6c0fda" providerId="LiveId" clId="{1B7EF51A-5035-43F5-9E8A-BAA9437832C2}" dt="2024-03-22T07:31:45.059" v="194" actId="478"/>
          <ac:picMkLst>
            <pc:docMk/>
            <pc:sldMk cId="2003557904" sldId="270"/>
            <ac:picMk id="5" creationId="{6478C4AF-578A-6DC0-CA3E-7070477BA2E3}"/>
          </ac:picMkLst>
        </pc:picChg>
        <pc:picChg chg="add mod ord">
          <ac:chgData name="Yuanhong Teng" userId="d79d2ecb2c6c0fda" providerId="LiveId" clId="{1B7EF51A-5035-43F5-9E8A-BAA9437832C2}" dt="2024-03-22T07:31:56.845" v="195" actId="22"/>
          <ac:picMkLst>
            <pc:docMk/>
            <pc:sldMk cId="2003557904" sldId="270"/>
            <ac:picMk id="9" creationId="{122AFFA7-33C0-0F72-019D-67B646AED44D}"/>
          </ac:picMkLst>
        </pc:picChg>
        <pc:picChg chg="add mod">
          <ac:chgData name="Yuanhong Teng" userId="d79d2ecb2c6c0fda" providerId="LiveId" clId="{1B7EF51A-5035-43F5-9E8A-BAA9437832C2}" dt="2024-03-22T07:32:14.349" v="197" actId="1076"/>
          <ac:picMkLst>
            <pc:docMk/>
            <pc:sldMk cId="2003557904" sldId="270"/>
            <ac:picMk id="11" creationId="{ED8C243A-2A21-C759-C9F3-F1638621D0BB}"/>
          </ac:picMkLst>
        </pc:picChg>
      </pc:sldChg>
      <pc:sldChg chg="addSp delSp modSp new mod">
        <pc:chgData name="Yuanhong Teng" userId="d79d2ecb2c6c0fda" providerId="LiveId" clId="{1B7EF51A-5035-43F5-9E8A-BAA9437832C2}" dt="2024-03-22T07:36:38.366" v="268" actId="1076"/>
        <pc:sldMkLst>
          <pc:docMk/>
          <pc:sldMk cId="4058896485" sldId="271"/>
        </pc:sldMkLst>
        <pc:spChg chg="mod">
          <ac:chgData name="Yuanhong Teng" userId="d79d2ecb2c6c0fda" providerId="LiveId" clId="{1B7EF51A-5035-43F5-9E8A-BAA9437832C2}" dt="2024-03-22T07:32:25.283" v="226" actId="20577"/>
          <ac:spMkLst>
            <pc:docMk/>
            <pc:sldMk cId="4058896485" sldId="271"/>
            <ac:spMk id="2" creationId="{0845682E-4B91-90F7-FC46-87F233E183BE}"/>
          </ac:spMkLst>
        </pc:spChg>
        <pc:spChg chg="add del mod">
          <ac:chgData name="Yuanhong Teng" userId="d79d2ecb2c6c0fda" providerId="LiveId" clId="{1B7EF51A-5035-43F5-9E8A-BAA9437832C2}" dt="2024-03-22T07:36:30.393" v="264" actId="20577"/>
          <ac:spMkLst>
            <pc:docMk/>
            <pc:sldMk cId="4058896485" sldId="271"/>
            <ac:spMk id="3" creationId="{DDE64D5B-FBAC-4839-E418-DD592D071DB3}"/>
          </ac:spMkLst>
        </pc:spChg>
        <pc:picChg chg="add del mod ord">
          <ac:chgData name="Yuanhong Teng" userId="d79d2ecb2c6c0fda" providerId="LiveId" clId="{1B7EF51A-5035-43F5-9E8A-BAA9437832C2}" dt="2024-03-22T07:36:18.144" v="228" actId="22"/>
          <ac:picMkLst>
            <pc:docMk/>
            <pc:sldMk cId="4058896485" sldId="271"/>
            <ac:picMk id="5" creationId="{B4E621E2-C63C-0934-4E52-A9BB7C81F07C}"/>
          </ac:picMkLst>
        </pc:picChg>
        <pc:picChg chg="add mod">
          <ac:chgData name="Yuanhong Teng" userId="d79d2ecb2c6c0fda" providerId="LiveId" clId="{1B7EF51A-5035-43F5-9E8A-BAA9437832C2}" dt="2024-03-22T07:36:38.366" v="268" actId="1076"/>
          <ac:picMkLst>
            <pc:docMk/>
            <pc:sldMk cId="4058896485" sldId="271"/>
            <ac:picMk id="7" creationId="{486AE5D2-FE17-D961-9523-1C09764A8E6A}"/>
          </ac:picMkLst>
        </pc:picChg>
      </pc:sldChg>
      <pc:sldChg chg="addSp delSp modSp new mod">
        <pc:chgData name="Yuanhong Teng" userId="d79d2ecb2c6c0fda" providerId="LiveId" clId="{1B7EF51A-5035-43F5-9E8A-BAA9437832C2}" dt="2024-03-22T07:42:42.064" v="321"/>
        <pc:sldMkLst>
          <pc:docMk/>
          <pc:sldMk cId="1034627871" sldId="272"/>
        </pc:sldMkLst>
        <pc:spChg chg="mod">
          <ac:chgData name="Yuanhong Teng" userId="d79d2ecb2c6c0fda" providerId="LiveId" clId="{1B7EF51A-5035-43F5-9E8A-BAA9437832C2}" dt="2024-03-22T07:41:29.116" v="302" actId="20577"/>
          <ac:spMkLst>
            <pc:docMk/>
            <pc:sldMk cId="1034627871" sldId="272"/>
            <ac:spMk id="2" creationId="{CF4CF019-BD14-09A6-86CE-8BD6C8762065}"/>
          </ac:spMkLst>
        </pc:spChg>
        <pc:spChg chg="del">
          <ac:chgData name="Yuanhong Teng" userId="d79d2ecb2c6c0fda" providerId="LiveId" clId="{1B7EF51A-5035-43F5-9E8A-BAA9437832C2}" dt="2024-03-22T07:41:30.820" v="303" actId="22"/>
          <ac:spMkLst>
            <pc:docMk/>
            <pc:sldMk cId="1034627871" sldId="272"/>
            <ac:spMk id="3" creationId="{69AC7A8B-8C29-57C9-C6FD-1D4BC3BAFB38}"/>
          </ac:spMkLst>
        </pc:spChg>
        <pc:grpChg chg="mod">
          <ac:chgData name="Yuanhong Teng" userId="d79d2ecb2c6c0fda" providerId="LiveId" clId="{1B7EF51A-5035-43F5-9E8A-BAA9437832C2}" dt="2024-03-22T07:42:36.556" v="315"/>
          <ac:grpSpMkLst>
            <pc:docMk/>
            <pc:sldMk cId="1034627871" sldId="272"/>
            <ac:grpSpMk id="10" creationId="{4D857730-DBB9-FC55-F942-4A0F7840BFC1}"/>
          </ac:grpSpMkLst>
        </pc:grpChg>
        <pc:grpChg chg="mod">
          <ac:chgData name="Yuanhong Teng" userId="d79d2ecb2c6c0fda" providerId="LiveId" clId="{1B7EF51A-5035-43F5-9E8A-BAA9437832C2}" dt="2024-03-22T07:42:39.764" v="318"/>
          <ac:grpSpMkLst>
            <pc:docMk/>
            <pc:sldMk cId="1034627871" sldId="272"/>
            <ac:grpSpMk id="13" creationId="{0524B636-AD42-012D-C512-6D984575840F}"/>
          </ac:grpSpMkLst>
        </pc:grpChg>
        <pc:grpChg chg="mod">
          <ac:chgData name="Yuanhong Teng" userId="d79d2ecb2c6c0fda" providerId="LiveId" clId="{1B7EF51A-5035-43F5-9E8A-BAA9437832C2}" dt="2024-03-22T07:42:42.064" v="321"/>
          <ac:grpSpMkLst>
            <pc:docMk/>
            <pc:sldMk cId="1034627871" sldId="272"/>
            <ac:grpSpMk id="16" creationId="{1295D2B9-C38B-C061-7B39-F2F43850D191}"/>
          </ac:grpSpMkLst>
        </pc:grpChg>
        <pc:picChg chg="add mod ord">
          <ac:chgData name="Yuanhong Teng" userId="d79d2ecb2c6c0fda" providerId="LiveId" clId="{1B7EF51A-5035-43F5-9E8A-BAA9437832C2}" dt="2024-03-22T07:41:38.571" v="306" actId="1076"/>
          <ac:picMkLst>
            <pc:docMk/>
            <pc:sldMk cId="1034627871" sldId="272"/>
            <ac:picMk id="5" creationId="{CE75FCB1-D9E3-FA33-8BFD-57160938D768}"/>
          </ac:picMkLst>
        </pc:picChg>
        <pc:picChg chg="add mod">
          <ac:chgData name="Yuanhong Teng" userId="d79d2ecb2c6c0fda" providerId="LiveId" clId="{1B7EF51A-5035-43F5-9E8A-BAA9437832C2}" dt="2024-03-22T07:42:13.566" v="312" actId="1076"/>
          <ac:picMkLst>
            <pc:docMk/>
            <pc:sldMk cId="1034627871" sldId="272"/>
            <ac:picMk id="7" creationId="{6B941C69-CE05-1FE0-0626-3BCF9258E527}"/>
          </ac:picMkLst>
        </pc:picChg>
        <pc:inkChg chg="add mod">
          <ac:chgData name="Yuanhong Teng" userId="d79d2ecb2c6c0fda" providerId="LiveId" clId="{1B7EF51A-5035-43F5-9E8A-BAA9437832C2}" dt="2024-03-22T07:42:36.556" v="315"/>
          <ac:inkMkLst>
            <pc:docMk/>
            <pc:sldMk cId="1034627871" sldId="272"/>
            <ac:inkMk id="8" creationId="{A7AD601C-830D-1F4C-153E-EA4B9392991F}"/>
          </ac:inkMkLst>
        </pc:inkChg>
        <pc:inkChg chg="add mod">
          <ac:chgData name="Yuanhong Teng" userId="d79d2ecb2c6c0fda" providerId="LiveId" clId="{1B7EF51A-5035-43F5-9E8A-BAA9437832C2}" dt="2024-03-22T07:42:36.556" v="315"/>
          <ac:inkMkLst>
            <pc:docMk/>
            <pc:sldMk cId="1034627871" sldId="272"/>
            <ac:inkMk id="9" creationId="{FC178C37-250A-62A3-8F37-BCB3D77FA037}"/>
          </ac:inkMkLst>
        </pc:inkChg>
        <pc:inkChg chg="add mod">
          <ac:chgData name="Yuanhong Teng" userId="d79d2ecb2c6c0fda" providerId="LiveId" clId="{1B7EF51A-5035-43F5-9E8A-BAA9437832C2}" dt="2024-03-22T07:42:39.764" v="318"/>
          <ac:inkMkLst>
            <pc:docMk/>
            <pc:sldMk cId="1034627871" sldId="272"/>
            <ac:inkMk id="11" creationId="{6B31D12B-9FD3-4A40-796D-37BACC532B3F}"/>
          </ac:inkMkLst>
        </pc:inkChg>
        <pc:inkChg chg="add mod">
          <ac:chgData name="Yuanhong Teng" userId="d79d2ecb2c6c0fda" providerId="LiveId" clId="{1B7EF51A-5035-43F5-9E8A-BAA9437832C2}" dt="2024-03-22T07:42:39.764" v="318"/>
          <ac:inkMkLst>
            <pc:docMk/>
            <pc:sldMk cId="1034627871" sldId="272"/>
            <ac:inkMk id="12" creationId="{B60BEAC1-8E5E-2447-E138-443BCC2FECF7}"/>
          </ac:inkMkLst>
        </pc:inkChg>
        <pc:inkChg chg="add mod">
          <ac:chgData name="Yuanhong Teng" userId="d79d2ecb2c6c0fda" providerId="LiveId" clId="{1B7EF51A-5035-43F5-9E8A-BAA9437832C2}" dt="2024-03-22T07:42:42.064" v="321"/>
          <ac:inkMkLst>
            <pc:docMk/>
            <pc:sldMk cId="1034627871" sldId="272"/>
            <ac:inkMk id="14" creationId="{5E27DD9D-5BE7-8F50-30DC-737D72F745E6}"/>
          </ac:inkMkLst>
        </pc:inkChg>
        <pc:inkChg chg="add mod">
          <ac:chgData name="Yuanhong Teng" userId="d79d2ecb2c6c0fda" providerId="LiveId" clId="{1B7EF51A-5035-43F5-9E8A-BAA9437832C2}" dt="2024-03-22T07:42:42.064" v="321"/>
          <ac:inkMkLst>
            <pc:docMk/>
            <pc:sldMk cId="1034627871" sldId="272"/>
            <ac:inkMk id="15" creationId="{A6C416B9-CA4F-55F6-21D6-426E7F13BC38}"/>
          </ac:inkMkLst>
        </pc:inkChg>
      </pc:sldChg>
      <pc:sldChg chg="addSp delSp modSp new mod">
        <pc:chgData name="Yuanhong Teng" userId="d79d2ecb2c6c0fda" providerId="LiveId" clId="{1B7EF51A-5035-43F5-9E8A-BAA9437832C2}" dt="2024-03-22T07:54:20.626" v="526" actId="20577"/>
        <pc:sldMkLst>
          <pc:docMk/>
          <pc:sldMk cId="937490873" sldId="273"/>
        </pc:sldMkLst>
        <pc:spChg chg="mod">
          <ac:chgData name="Yuanhong Teng" userId="d79d2ecb2c6c0fda" providerId="LiveId" clId="{1B7EF51A-5035-43F5-9E8A-BAA9437832C2}" dt="2024-03-22T07:54:20.626" v="526" actId="20577"/>
          <ac:spMkLst>
            <pc:docMk/>
            <pc:sldMk cId="937490873" sldId="273"/>
            <ac:spMk id="3" creationId="{0C90959A-BB32-BA61-477D-8240BA03C4FA}"/>
          </ac:spMkLst>
        </pc:spChg>
        <pc:grpChg chg="mod">
          <ac:chgData name="Yuanhong Teng" userId="d79d2ecb2c6c0fda" providerId="LiveId" clId="{1B7EF51A-5035-43F5-9E8A-BAA9437832C2}" dt="2024-03-22T07:53:54.738" v="467"/>
          <ac:grpSpMkLst>
            <pc:docMk/>
            <pc:sldMk cId="937490873" sldId="273"/>
            <ac:grpSpMk id="10" creationId="{D126CCE4-E037-2A9D-F5B8-3B71A1796B99}"/>
          </ac:grpSpMkLst>
        </pc:grpChg>
        <pc:grpChg chg="mod">
          <ac:chgData name="Yuanhong Teng" userId="d79d2ecb2c6c0fda" providerId="LiveId" clId="{1B7EF51A-5035-43F5-9E8A-BAA9437832C2}" dt="2024-03-22T07:54:00.121" v="474"/>
          <ac:grpSpMkLst>
            <pc:docMk/>
            <pc:sldMk cId="937490873" sldId="273"/>
            <ac:grpSpMk id="15" creationId="{231AE0FE-A69C-00FD-5FC4-AC4FC2A22A32}"/>
          </ac:grpSpMkLst>
        </pc:grpChg>
        <pc:grpChg chg="mod">
          <ac:chgData name="Yuanhong Teng" userId="d79d2ecb2c6c0fda" providerId="LiveId" clId="{1B7EF51A-5035-43F5-9E8A-BAA9437832C2}" dt="2024-03-22T07:54:03.478" v="480"/>
          <ac:grpSpMkLst>
            <pc:docMk/>
            <pc:sldMk cId="937490873" sldId="273"/>
            <ac:grpSpMk id="18" creationId="{DF5A97A6-0821-81F0-FC52-2FEB8A086E48}"/>
          </ac:grpSpMkLst>
        </pc:grpChg>
        <pc:grpChg chg="mod">
          <ac:chgData name="Yuanhong Teng" userId="d79d2ecb2c6c0fda" providerId="LiveId" clId="{1B7EF51A-5035-43F5-9E8A-BAA9437832C2}" dt="2024-03-22T07:54:07.049" v="484"/>
          <ac:grpSpMkLst>
            <pc:docMk/>
            <pc:sldMk cId="937490873" sldId="273"/>
            <ac:grpSpMk id="21" creationId="{3DB6504A-0C9F-0A7C-9D54-683461DD042A}"/>
          </ac:grpSpMkLst>
        </pc:grpChg>
        <pc:picChg chg="add mod">
          <ac:chgData name="Yuanhong Teng" userId="d79d2ecb2c6c0fda" providerId="LiveId" clId="{1B7EF51A-5035-43F5-9E8A-BAA9437832C2}" dt="2024-03-22T07:53:27.293" v="447" actId="1076"/>
          <ac:picMkLst>
            <pc:docMk/>
            <pc:sldMk cId="937490873" sldId="273"/>
            <ac:picMk id="5" creationId="{F8F51356-A761-99D4-9704-89B3C8C380E0}"/>
          </ac:picMkLst>
        </pc:picChg>
        <pc:inkChg chg="add mod">
          <ac:chgData name="Yuanhong Teng" userId="d79d2ecb2c6c0fda" providerId="LiveId" clId="{1B7EF51A-5035-43F5-9E8A-BAA9437832C2}" dt="2024-03-22T07:53:54.738" v="467"/>
          <ac:inkMkLst>
            <pc:docMk/>
            <pc:sldMk cId="937490873" sldId="273"/>
            <ac:inkMk id="6" creationId="{8E2CC299-9D8D-630A-CCE5-27B8E0A2C783}"/>
          </ac:inkMkLst>
        </pc:inkChg>
        <pc:inkChg chg="add mod">
          <ac:chgData name="Yuanhong Teng" userId="d79d2ecb2c6c0fda" providerId="LiveId" clId="{1B7EF51A-5035-43F5-9E8A-BAA9437832C2}" dt="2024-03-22T07:53:54.738" v="467"/>
          <ac:inkMkLst>
            <pc:docMk/>
            <pc:sldMk cId="937490873" sldId="273"/>
            <ac:inkMk id="7" creationId="{0D552C89-C8F0-EF5F-950F-62F7EF4551E1}"/>
          </ac:inkMkLst>
        </pc:inkChg>
        <pc:inkChg chg="add">
          <ac:chgData name="Yuanhong Teng" userId="d79d2ecb2c6c0fda" providerId="LiveId" clId="{1B7EF51A-5035-43F5-9E8A-BAA9437832C2}" dt="2024-03-22T07:53:52.581" v="465" actId="9405"/>
          <ac:inkMkLst>
            <pc:docMk/>
            <pc:sldMk cId="937490873" sldId="273"/>
            <ac:inkMk id="8" creationId="{1C3F4F9B-C397-CDD6-B4FC-4919D89EB99F}"/>
          </ac:inkMkLst>
        </pc:inkChg>
        <pc:inkChg chg="add">
          <ac:chgData name="Yuanhong Teng" userId="d79d2ecb2c6c0fda" providerId="LiveId" clId="{1B7EF51A-5035-43F5-9E8A-BAA9437832C2}" dt="2024-03-22T07:53:54.077" v="466" actId="9405"/>
          <ac:inkMkLst>
            <pc:docMk/>
            <pc:sldMk cId="937490873" sldId="273"/>
            <ac:inkMk id="9" creationId="{EBD5FBF6-6CD8-18D5-CA50-5042F4373AB1}"/>
          </ac:inkMkLst>
        </pc:inkChg>
        <pc:inkChg chg="add mod">
          <ac:chgData name="Yuanhong Teng" userId="d79d2ecb2c6c0fda" providerId="LiveId" clId="{1B7EF51A-5035-43F5-9E8A-BAA9437832C2}" dt="2024-03-22T07:54:07.049" v="484"/>
          <ac:inkMkLst>
            <pc:docMk/>
            <pc:sldMk cId="937490873" sldId="273"/>
            <ac:inkMk id="11" creationId="{D4AA69CF-2507-1329-8A9A-C28C61CA0ED0}"/>
          </ac:inkMkLst>
        </pc:inkChg>
        <pc:inkChg chg="add mod">
          <ac:chgData name="Yuanhong Teng" userId="d79d2ecb2c6c0fda" providerId="LiveId" clId="{1B7EF51A-5035-43F5-9E8A-BAA9437832C2}" dt="2024-03-22T07:54:07.049" v="484"/>
          <ac:inkMkLst>
            <pc:docMk/>
            <pc:sldMk cId="937490873" sldId="273"/>
            <ac:inkMk id="12" creationId="{EB6BECA4-BEB7-5780-3F7D-BFDE4DAA689D}"/>
          </ac:inkMkLst>
        </pc:inkChg>
        <pc:inkChg chg="add del mod">
          <ac:chgData name="Yuanhong Teng" userId="d79d2ecb2c6c0fda" providerId="LiveId" clId="{1B7EF51A-5035-43F5-9E8A-BAA9437832C2}" dt="2024-03-22T07:54:00.380" v="475" actId="9405"/>
          <ac:inkMkLst>
            <pc:docMk/>
            <pc:sldMk cId="937490873" sldId="273"/>
            <ac:inkMk id="13" creationId="{99FF21B6-2BD7-C57A-4878-530C6AE81F84}"/>
          </ac:inkMkLst>
        </pc:inkChg>
        <pc:inkChg chg="add del mod">
          <ac:chgData name="Yuanhong Teng" userId="d79d2ecb2c6c0fda" providerId="LiveId" clId="{1B7EF51A-5035-43F5-9E8A-BAA9437832C2}" dt="2024-03-22T07:54:00.121" v="474"/>
          <ac:inkMkLst>
            <pc:docMk/>
            <pc:sldMk cId="937490873" sldId="273"/>
            <ac:inkMk id="14" creationId="{F3FF3FAF-71A4-000A-C9E0-ED2A19E08544}"/>
          </ac:inkMkLst>
        </pc:inkChg>
        <pc:inkChg chg="add del mod">
          <ac:chgData name="Yuanhong Teng" userId="d79d2ecb2c6c0fda" providerId="LiveId" clId="{1B7EF51A-5035-43F5-9E8A-BAA9437832C2}" dt="2024-03-22T07:54:03.826" v="481" actId="9405"/>
          <ac:inkMkLst>
            <pc:docMk/>
            <pc:sldMk cId="937490873" sldId="273"/>
            <ac:inkMk id="16" creationId="{28BB441A-91B5-02EE-2ED0-D13F86988BFB}"/>
          </ac:inkMkLst>
        </pc:inkChg>
        <pc:inkChg chg="add del mod">
          <ac:chgData name="Yuanhong Teng" userId="d79d2ecb2c6c0fda" providerId="LiveId" clId="{1B7EF51A-5035-43F5-9E8A-BAA9437832C2}" dt="2024-03-22T07:54:03.478" v="480"/>
          <ac:inkMkLst>
            <pc:docMk/>
            <pc:sldMk cId="937490873" sldId="273"/>
            <ac:inkMk id="17" creationId="{541CD637-93A7-922D-4FE4-333810508451}"/>
          </ac:inkMkLst>
        </pc:inkChg>
        <pc:inkChg chg="add mod">
          <ac:chgData name="Yuanhong Teng" userId="d79d2ecb2c6c0fda" providerId="LiveId" clId="{1B7EF51A-5035-43F5-9E8A-BAA9437832C2}" dt="2024-03-22T07:54:07.049" v="484"/>
          <ac:inkMkLst>
            <pc:docMk/>
            <pc:sldMk cId="937490873" sldId="273"/>
            <ac:inkMk id="19" creationId="{59B26B23-82BD-E426-29C2-64DDF116778F}"/>
          </ac:inkMkLst>
        </pc:inkChg>
        <pc:inkChg chg="add mod">
          <ac:chgData name="Yuanhong Teng" userId="d79d2ecb2c6c0fda" providerId="LiveId" clId="{1B7EF51A-5035-43F5-9E8A-BAA9437832C2}" dt="2024-03-22T07:54:07.049" v="484"/>
          <ac:inkMkLst>
            <pc:docMk/>
            <pc:sldMk cId="937490873" sldId="273"/>
            <ac:inkMk id="20" creationId="{F5A74F8C-381D-EA90-873D-735AC484258F}"/>
          </ac:inkMkLst>
        </pc:inkChg>
      </pc:sldChg>
      <pc:sldChg chg="addSp delSp modSp new mod">
        <pc:chgData name="Yuanhong Teng" userId="d79d2ecb2c6c0fda" providerId="LiveId" clId="{1B7EF51A-5035-43F5-9E8A-BAA9437832C2}" dt="2024-03-22T08:00:02.652" v="601"/>
        <pc:sldMkLst>
          <pc:docMk/>
          <pc:sldMk cId="3230629219" sldId="274"/>
        </pc:sldMkLst>
        <pc:spChg chg="del">
          <ac:chgData name="Yuanhong Teng" userId="d79d2ecb2c6c0fda" providerId="LiveId" clId="{1B7EF51A-5035-43F5-9E8A-BAA9437832C2}" dt="2024-03-22T07:59:08.622" v="528" actId="22"/>
          <ac:spMkLst>
            <pc:docMk/>
            <pc:sldMk cId="3230629219" sldId="274"/>
            <ac:spMk id="3" creationId="{B2D8069D-EA80-C435-E239-BEB820BBEA63}"/>
          </ac:spMkLst>
        </pc:spChg>
        <pc:grpChg chg="del mod">
          <ac:chgData name="Yuanhong Teng" userId="d79d2ecb2c6c0fda" providerId="LiveId" clId="{1B7EF51A-5035-43F5-9E8A-BAA9437832C2}" dt="2024-03-22T07:59:28.533" v="540"/>
          <ac:grpSpMkLst>
            <pc:docMk/>
            <pc:sldMk cId="3230629219" sldId="274"/>
            <ac:grpSpMk id="8" creationId="{9A2422AA-933B-7A85-6D8F-2F4A579F0334}"/>
          </ac:grpSpMkLst>
        </pc:grpChg>
        <pc:grpChg chg="mod">
          <ac:chgData name="Yuanhong Teng" userId="d79d2ecb2c6c0fda" providerId="LiveId" clId="{1B7EF51A-5035-43F5-9E8A-BAA9437832C2}" dt="2024-03-22T07:59:25.820" v="536"/>
          <ac:grpSpMkLst>
            <pc:docMk/>
            <pc:sldMk cId="3230629219" sldId="274"/>
            <ac:grpSpMk id="11" creationId="{59AE78DB-05A2-7BD9-159F-780163A44B8D}"/>
          </ac:grpSpMkLst>
        </pc:grpChg>
        <pc:grpChg chg="add del mod">
          <ac:chgData name="Yuanhong Teng" userId="d79d2ecb2c6c0fda" providerId="LiveId" clId="{1B7EF51A-5035-43F5-9E8A-BAA9437832C2}" dt="2024-03-22T07:59:50.165" v="580"/>
          <ac:grpSpMkLst>
            <pc:docMk/>
            <pc:sldMk cId="3230629219" sldId="274"/>
            <ac:grpSpMk id="15" creationId="{2DB8CBB2-F9E0-7EAD-3BC6-8CB0D38EC647}"/>
          </ac:grpSpMkLst>
        </pc:grpChg>
        <pc:grpChg chg="mod">
          <ac:chgData name="Yuanhong Teng" userId="d79d2ecb2c6c0fda" providerId="LiveId" clId="{1B7EF51A-5035-43F5-9E8A-BAA9437832C2}" dt="2024-03-22T07:59:39.081" v="559"/>
          <ac:grpSpMkLst>
            <pc:docMk/>
            <pc:sldMk cId="3230629219" sldId="274"/>
            <ac:grpSpMk id="32" creationId="{742A6BB9-F550-F522-40EF-CC8B592720D5}"/>
          </ac:grpSpMkLst>
        </pc:grpChg>
        <pc:grpChg chg="add del mod">
          <ac:chgData name="Yuanhong Teng" userId="d79d2ecb2c6c0fda" providerId="LiveId" clId="{1B7EF51A-5035-43F5-9E8A-BAA9437832C2}" dt="2024-03-22T08:00:02.652" v="601"/>
          <ac:grpSpMkLst>
            <pc:docMk/>
            <pc:sldMk cId="3230629219" sldId="274"/>
            <ac:grpSpMk id="51" creationId="{CB7A0263-33FD-169D-A76A-EC9B7E169379}"/>
          </ac:grpSpMkLst>
        </pc:grpChg>
        <pc:grpChg chg="mod">
          <ac:chgData name="Yuanhong Teng" userId="d79d2ecb2c6c0fda" providerId="LiveId" clId="{1B7EF51A-5035-43F5-9E8A-BAA9437832C2}" dt="2024-03-22T07:59:54.701" v="587"/>
          <ac:grpSpMkLst>
            <pc:docMk/>
            <pc:sldMk cId="3230629219" sldId="274"/>
            <ac:grpSpMk id="56" creationId="{7E0AAEA1-45F4-BD1C-B1DC-5ACDF6DF79EC}"/>
          </ac:grpSpMkLst>
        </pc:grpChg>
        <pc:grpChg chg="mod">
          <ac:chgData name="Yuanhong Teng" userId="d79d2ecb2c6c0fda" providerId="LiveId" clId="{1B7EF51A-5035-43F5-9E8A-BAA9437832C2}" dt="2024-03-22T08:00:02.652" v="601"/>
          <ac:grpSpMkLst>
            <pc:docMk/>
            <pc:sldMk cId="3230629219" sldId="274"/>
            <ac:grpSpMk id="70" creationId="{0B556E50-720F-9D80-9467-AEBB0E3B298E}"/>
          </ac:grpSpMkLst>
        </pc:grpChg>
        <pc:picChg chg="add mod ord">
          <ac:chgData name="Yuanhong Teng" userId="d79d2ecb2c6c0fda" providerId="LiveId" clId="{1B7EF51A-5035-43F5-9E8A-BAA9437832C2}" dt="2024-03-22T07:59:08.622" v="528" actId="22"/>
          <ac:picMkLst>
            <pc:docMk/>
            <pc:sldMk cId="3230629219" sldId="274"/>
            <ac:picMk id="5" creationId="{5DE50B9F-524C-3518-75BA-BF969F12B51C}"/>
          </ac:picMkLst>
        </pc:picChg>
        <pc:inkChg chg="add mod">
          <ac:chgData name="Yuanhong Teng" userId="d79d2ecb2c6c0fda" providerId="LiveId" clId="{1B7EF51A-5035-43F5-9E8A-BAA9437832C2}" dt="2024-03-22T07:59:50.165" v="580"/>
          <ac:inkMkLst>
            <pc:docMk/>
            <pc:sldMk cId="3230629219" sldId="274"/>
            <ac:inkMk id="6" creationId="{CA90D83D-45D7-1FD0-13CC-51A48A308659}"/>
          </ac:inkMkLst>
        </pc:inkChg>
        <pc:inkChg chg="add mod">
          <ac:chgData name="Yuanhong Teng" userId="d79d2ecb2c6c0fda" providerId="LiveId" clId="{1B7EF51A-5035-43F5-9E8A-BAA9437832C2}" dt="2024-03-22T07:59:50.165" v="580"/>
          <ac:inkMkLst>
            <pc:docMk/>
            <pc:sldMk cId="3230629219" sldId="274"/>
            <ac:inkMk id="7" creationId="{08AF9A6A-9D03-F279-D8B5-B550AA247474}"/>
          </ac:inkMkLst>
        </pc:inkChg>
        <pc:inkChg chg="add mod">
          <ac:chgData name="Yuanhong Teng" userId="d79d2ecb2c6c0fda" providerId="LiveId" clId="{1B7EF51A-5035-43F5-9E8A-BAA9437832C2}" dt="2024-03-22T07:59:50.165" v="580"/>
          <ac:inkMkLst>
            <pc:docMk/>
            <pc:sldMk cId="3230629219" sldId="274"/>
            <ac:inkMk id="9" creationId="{3121EC77-0513-993D-4295-6F14D8C4960F}"/>
          </ac:inkMkLst>
        </pc:inkChg>
        <pc:inkChg chg="add del mod">
          <ac:chgData name="Yuanhong Teng" userId="d79d2ecb2c6c0fda" providerId="LiveId" clId="{1B7EF51A-5035-43F5-9E8A-BAA9437832C2}" dt="2024-03-22T07:59:25.820" v="536"/>
          <ac:inkMkLst>
            <pc:docMk/>
            <pc:sldMk cId="3230629219" sldId="274"/>
            <ac:inkMk id="10" creationId="{7B449692-35FD-C0E2-4567-1F95D2AD8787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12" creationId="{E04CFE65-C072-6213-C67F-20674474A1EA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13" creationId="{022AEB2D-F4F5-536D-F4AD-161597441E3E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14" creationId="{0DCE8775-13D6-F409-E5DF-FFB4DB9F84EB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16" creationId="{084F2BC1-CE30-0444-765B-5A9FA7BA2E9F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17" creationId="{0C6005B8-02FF-C0AF-E5E5-DE7743FBE133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18" creationId="{7905E1BE-3129-17EA-1203-85C7AB747973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19" creationId="{C72883A9-74D5-D7E1-78EF-D318C3E49764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20" creationId="{031C8951-9E27-9D41-ADC5-05DB99E9A277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21" creationId="{1C0E341A-0945-139C-92D7-E4FFA2E46735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22" creationId="{7C473862-0A08-A440-6430-A35507DF7967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23" creationId="{E71D6337-DDF8-08AE-6D29-FFC8E2100F71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24" creationId="{5B024ACA-C3C8-4A19-4166-15FCFCAAA569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25" creationId="{E68C2208-3DE0-5F09-D458-3F85E3C9213C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26" creationId="{424E17AA-0E88-90CE-46C9-1396D2902AEB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27" creationId="{FD901A72-73DB-5034-2766-3A7E031FAFE0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28" creationId="{52EBA383-F033-F408-EF81-D28B3BDC550B}"/>
          </ac:inkMkLst>
        </pc:inkChg>
        <pc:inkChg chg="add del mod">
          <ac:chgData name="Yuanhong Teng" userId="d79d2ecb2c6c0fda" providerId="LiveId" clId="{1B7EF51A-5035-43F5-9E8A-BAA9437832C2}" dt="2024-03-22T07:59:40.015" v="561" actId="9405"/>
          <ac:inkMkLst>
            <pc:docMk/>
            <pc:sldMk cId="3230629219" sldId="274"/>
            <ac:inkMk id="29" creationId="{AF232F5D-8018-BBB5-582A-55A61ADF63A8}"/>
          </ac:inkMkLst>
        </pc:inkChg>
        <pc:inkChg chg="add del mod">
          <ac:chgData name="Yuanhong Teng" userId="d79d2ecb2c6c0fda" providerId="LiveId" clId="{1B7EF51A-5035-43F5-9E8A-BAA9437832C2}" dt="2024-03-22T07:59:39.637" v="560" actId="9405"/>
          <ac:inkMkLst>
            <pc:docMk/>
            <pc:sldMk cId="3230629219" sldId="274"/>
            <ac:inkMk id="30" creationId="{EFCBC88B-1B23-2999-F966-C78D22B5B43F}"/>
          </ac:inkMkLst>
        </pc:inkChg>
        <pc:inkChg chg="add del mod">
          <ac:chgData name="Yuanhong Teng" userId="d79d2ecb2c6c0fda" providerId="LiveId" clId="{1B7EF51A-5035-43F5-9E8A-BAA9437832C2}" dt="2024-03-22T07:59:39.081" v="559"/>
          <ac:inkMkLst>
            <pc:docMk/>
            <pc:sldMk cId="3230629219" sldId="274"/>
            <ac:inkMk id="31" creationId="{18A5DBEC-05C9-6982-D57A-EA0D9DA29692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33" creationId="{069AD14A-5555-A3D6-C842-347475BFD49D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34" creationId="{CC4D84F7-0984-09CD-E96C-AFB95DA89636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35" creationId="{3F0F7598-78DE-BBAD-A4E3-CE00C05DD46C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36" creationId="{3CDC6418-1F71-7A98-DA60-A54C0DD7FEB2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37" creationId="{076E672A-84F6-CED1-01B3-7C00F7E71082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38" creationId="{EAFAA032-86D5-17B6-0054-B409A3AB7238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39" creationId="{9C96ED94-A41F-F032-8040-32C0C9CB31D2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40" creationId="{2CFFA064-6E2E-31FF-4AA5-88C45E758425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41" creationId="{97AE3B31-1FF4-2E5B-1B05-D632B4880145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42" creationId="{6937E088-6CF8-EB84-2D8E-65FBD32840FF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43" creationId="{8E6BE2C6-3CA4-B6BD-D1F4-3463CC906BD5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44" creationId="{D9E57A9F-1747-C47B-7CA5-75D12581D1D0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45" creationId="{933D70DF-A30B-C26C-D85B-E79736263D08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46" creationId="{F1FC11B1-9FE0-62C2-2E87-C6255290B650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47" creationId="{51E6A76E-B936-69EE-92C4-FAC26BD4D0E3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48" creationId="{D619CA39-A582-90B2-EB94-1CFDB697CBBA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49" creationId="{BBE3D49D-AC0F-B91D-16DC-024AC0416B34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50" creationId="{12356F10-6917-6301-C7A8-CC935F6B6BE7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52" creationId="{A22E230F-9FE6-2C57-9541-26D541ACB7AD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53" creationId="{943A2D74-7FEA-9C37-B615-E14FB749BC1F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54" creationId="{18B5A46A-E799-626C-682B-106C3EFA21AB}"/>
          </ac:inkMkLst>
        </pc:inkChg>
        <pc:inkChg chg="add del mod">
          <ac:chgData name="Yuanhong Teng" userId="d79d2ecb2c6c0fda" providerId="LiveId" clId="{1B7EF51A-5035-43F5-9E8A-BAA9437832C2}" dt="2024-03-22T07:59:54.701" v="587"/>
          <ac:inkMkLst>
            <pc:docMk/>
            <pc:sldMk cId="3230629219" sldId="274"/>
            <ac:inkMk id="55" creationId="{2D2CEA07-0BCF-61B6-C8ED-00F9E06AF5DC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57" creationId="{E0751974-9E97-3A47-F71D-2060446ACD53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58" creationId="{2E58121A-EB30-5C6B-EFB4-29203025960B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59" creationId="{6236954D-FB9A-AB8E-C213-E1BABB81F5D6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60" creationId="{A76E4676-DA18-0647-91A7-23E8FCC00CCC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61" creationId="{6D34323E-8CB9-5415-F3D5-4945A5AB87A5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62" creationId="{D7BFDDEE-A5C8-1D17-9151-717267F2C866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63" creationId="{F86EB8DD-4EFB-1E63-67B3-976F77FF8A4C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64" creationId="{7DFB3776-BCF3-F834-0817-88A15A620DF4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65" creationId="{81D77796-6E9B-8C1E-5EE1-B988BA4EDD68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66" creationId="{B0A65C89-C51F-240E-57E1-BD29172AD52D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67" creationId="{4B944335-4369-A467-A315-914FA54E972D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68" creationId="{D6558771-3BEC-80F7-A3AA-D381B253A3AD}"/>
          </ac:inkMkLst>
        </pc:inkChg>
        <pc:inkChg chg="add mod">
          <ac:chgData name="Yuanhong Teng" userId="d79d2ecb2c6c0fda" providerId="LiveId" clId="{1B7EF51A-5035-43F5-9E8A-BAA9437832C2}" dt="2024-03-22T08:00:02.652" v="601"/>
          <ac:inkMkLst>
            <pc:docMk/>
            <pc:sldMk cId="3230629219" sldId="274"/>
            <ac:inkMk id="69" creationId="{E2E0BD97-E4CA-2FF9-50FB-2CE833B2BCE5}"/>
          </ac:inkMkLst>
        </pc:inkChg>
      </pc:sldChg>
      <pc:sldChg chg="addSp delSp modSp new mod">
        <pc:chgData name="Yuanhong Teng" userId="d79d2ecb2c6c0fda" providerId="LiveId" clId="{1B7EF51A-5035-43F5-9E8A-BAA9437832C2}" dt="2024-03-22T08:02:34.275" v="653" actId="20577"/>
        <pc:sldMkLst>
          <pc:docMk/>
          <pc:sldMk cId="1155187704" sldId="275"/>
        </pc:sldMkLst>
        <pc:spChg chg="mod">
          <ac:chgData name="Yuanhong Teng" userId="d79d2ecb2c6c0fda" providerId="LiveId" clId="{1B7EF51A-5035-43F5-9E8A-BAA9437832C2}" dt="2024-03-22T08:02:34.275" v="653" actId="20577"/>
          <ac:spMkLst>
            <pc:docMk/>
            <pc:sldMk cId="1155187704" sldId="275"/>
            <ac:spMk id="3" creationId="{DC80C784-A0FC-39E6-E023-982BCFE6F8A2}"/>
          </ac:spMkLst>
        </pc:spChg>
        <pc:picChg chg="add del mod">
          <ac:chgData name="Yuanhong Teng" userId="d79d2ecb2c6c0fda" providerId="LiveId" clId="{1B7EF51A-5035-43F5-9E8A-BAA9437832C2}" dt="2024-03-22T08:02:22.067" v="617" actId="478"/>
          <ac:picMkLst>
            <pc:docMk/>
            <pc:sldMk cId="1155187704" sldId="275"/>
            <ac:picMk id="5" creationId="{C6161FF5-6DC9-791D-08E6-FA31007C713C}"/>
          </ac:picMkLst>
        </pc:picChg>
        <pc:picChg chg="add mod">
          <ac:chgData name="Yuanhong Teng" userId="d79d2ecb2c6c0fda" providerId="LiveId" clId="{1B7EF51A-5035-43F5-9E8A-BAA9437832C2}" dt="2024-03-22T08:02:26.450" v="618" actId="1076"/>
          <ac:picMkLst>
            <pc:docMk/>
            <pc:sldMk cId="1155187704" sldId="275"/>
            <ac:picMk id="7" creationId="{A3013880-C086-047D-1A69-0F3B4B037F4A}"/>
          </ac:picMkLst>
        </pc:picChg>
      </pc:sldChg>
      <pc:sldChg chg="addSp modSp new mod">
        <pc:chgData name="Yuanhong Teng" userId="d79d2ecb2c6c0fda" providerId="LiveId" clId="{1B7EF51A-5035-43F5-9E8A-BAA9437832C2}" dt="2024-03-22T08:03:33.801" v="684" actId="1076"/>
        <pc:sldMkLst>
          <pc:docMk/>
          <pc:sldMk cId="1683028008" sldId="276"/>
        </pc:sldMkLst>
        <pc:spChg chg="mod">
          <ac:chgData name="Yuanhong Teng" userId="d79d2ecb2c6c0fda" providerId="LiveId" clId="{1B7EF51A-5035-43F5-9E8A-BAA9437832C2}" dt="2024-03-22T08:03:31.368" v="682" actId="20577"/>
          <ac:spMkLst>
            <pc:docMk/>
            <pc:sldMk cId="1683028008" sldId="276"/>
            <ac:spMk id="3" creationId="{8020926B-2339-9C56-217E-23A663C78F28}"/>
          </ac:spMkLst>
        </pc:spChg>
        <pc:picChg chg="add mod">
          <ac:chgData name="Yuanhong Teng" userId="d79d2ecb2c6c0fda" providerId="LiveId" clId="{1B7EF51A-5035-43F5-9E8A-BAA9437832C2}" dt="2024-03-22T08:03:33.801" v="684" actId="1076"/>
          <ac:picMkLst>
            <pc:docMk/>
            <pc:sldMk cId="1683028008" sldId="276"/>
            <ac:picMk id="5" creationId="{464E08BC-6071-23EC-215D-60211F5F4109}"/>
          </ac:picMkLst>
        </pc:picChg>
      </pc:sldChg>
      <pc:sldChg chg="addSp delSp modSp new mod">
        <pc:chgData name="Yuanhong Teng" userId="d79d2ecb2c6c0fda" providerId="LiveId" clId="{1B7EF51A-5035-43F5-9E8A-BAA9437832C2}" dt="2024-03-22T08:10:38.450" v="716"/>
        <pc:sldMkLst>
          <pc:docMk/>
          <pc:sldMk cId="1687181869" sldId="277"/>
        </pc:sldMkLst>
        <pc:spChg chg="del">
          <ac:chgData name="Yuanhong Teng" userId="d79d2ecb2c6c0fda" providerId="LiveId" clId="{1B7EF51A-5035-43F5-9E8A-BAA9437832C2}" dt="2024-03-22T08:09:04.792" v="686" actId="22"/>
          <ac:spMkLst>
            <pc:docMk/>
            <pc:sldMk cId="1687181869" sldId="277"/>
            <ac:spMk id="3" creationId="{66C278DD-11E5-3B67-2EC7-0F433294BD33}"/>
          </ac:spMkLst>
        </pc:spChg>
        <pc:spChg chg="add del mod">
          <ac:chgData name="Yuanhong Teng" userId="d79d2ecb2c6c0fda" providerId="LiveId" clId="{1B7EF51A-5035-43F5-9E8A-BAA9437832C2}" dt="2024-03-22T08:09:43.139" v="688" actId="22"/>
          <ac:spMkLst>
            <pc:docMk/>
            <pc:sldMk cId="1687181869" sldId="277"/>
            <ac:spMk id="7" creationId="{705D2FFD-5DA8-FC8E-930F-1C8CC8CBDB0B}"/>
          </ac:spMkLst>
        </pc:spChg>
        <pc:grpChg chg="mod">
          <ac:chgData name="Yuanhong Teng" userId="d79d2ecb2c6c0fda" providerId="LiveId" clId="{1B7EF51A-5035-43F5-9E8A-BAA9437832C2}" dt="2024-03-22T08:10:21.632" v="692"/>
          <ac:grpSpMkLst>
            <pc:docMk/>
            <pc:sldMk cId="1687181869" sldId="277"/>
            <ac:grpSpMk id="13" creationId="{87105DBC-394B-9D60-C0CB-1BB9D0243A8B}"/>
          </ac:grpSpMkLst>
        </pc:grpChg>
        <pc:grpChg chg="mod">
          <ac:chgData name="Yuanhong Teng" userId="d79d2ecb2c6c0fda" providerId="LiveId" clId="{1B7EF51A-5035-43F5-9E8A-BAA9437832C2}" dt="2024-03-22T08:10:38.450" v="716"/>
          <ac:grpSpMkLst>
            <pc:docMk/>
            <pc:sldMk cId="1687181869" sldId="277"/>
            <ac:grpSpMk id="37" creationId="{A6FF7A98-5CC3-BF3B-F129-156EE6DF534D}"/>
          </ac:grpSpMkLst>
        </pc:grpChg>
        <pc:picChg chg="add del mod ord">
          <ac:chgData name="Yuanhong Teng" userId="d79d2ecb2c6c0fda" providerId="LiveId" clId="{1B7EF51A-5035-43F5-9E8A-BAA9437832C2}" dt="2024-03-22T08:09:42.154" v="687" actId="478"/>
          <ac:picMkLst>
            <pc:docMk/>
            <pc:sldMk cId="1687181869" sldId="277"/>
            <ac:picMk id="5" creationId="{84FD31BB-5068-FDFB-6CDB-C23AAEDA0080}"/>
          </ac:picMkLst>
        </pc:picChg>
        <pc:picChg chg="add mod ord">
          <ac:chgData name="Yuanhong Teng" userId="d79d2ecb2c6c0fda" providerId="LiveId" clId="{1B7EF51A-5035-43F5-9E8A-BAA9437832C2}" dt="2024-03-22T08:09:43.139" v="688" actId="22"/>
          <ac:picMkLst>
            <pc:docMk/>
            <pc:sldMk cId="1687181869" sldId="277"/>
            <ac:picMk id="9" creationId="{BE1C0390-1870-E855-2105-49A67C841FB3}"/>
          </ac:picMkLst>
        </pc:picChg>
        <pc:inkChg chg="add mod">
          <ac:chgData name="Yuanhong Teng" userId="d79d2ecb2c6c0fda" providerId="LiveId" clId="{1B7EF51A-5035-43F5-9E8A-BAA9437832C2}" dt="2024-03-22T08:10:21.632" v="692"/>
          <ac:inkMkLst>
            <pc:docMk/>
            <pc:sldMk cId="1687181869" sldId="277"/>
            <ac:inkMk id="10" creationId="{41025877-6FAE-7E9F-DD2A-90B82F7042E3}"/>
          </ac:inkMkLst>
        </pc:inkChg>
        <pc:inkChg chg="add mod">
          <ac:chgData name="Yuanhong Teng" userId="d79d2ecb2c6c0fda" providerId="LiveId" clId="{1B7EF51A-5035-43F5-9E8A-BAA9437832C2}" dt="2024-03-22T08:10:21.632" v="692"/>
          <ac:inkMkLst>
            <pc:docMk/>
            <pc:sldMk cId="1687181869" sldId="277"/>
            <ac:inkMk id="11" creationId="{A69F60B1-92AC-09A4-4BDC-C85349182640}"/>
          </ac:inkMkLst>
        </pc:inkChg>
        <pc:inkChg chg="add">
          <ac:chgData name="Yuanhong Teng" userId="d79d2ecb2c6c0fda" providerId="LiveId" clId="{1B7EF51A-5035-43F5-9E8A-BAA9437832C2}" dt="2024-03-22T08:10:20.672" v="691" actId="9405"/>
          <ac:inkMkLst>
            <pc:docMk/>
            <pc:sldMk cId="1687181869" sldId="277"/>
            <ac:inkMk id="12" creationId="{9916409B-6235-61A5-9C59-0A2DF94D1DEB}"/>
          </ac:inkMkLst>
        </pc:inkChg>
        <pc:inkChg chg="add mod">
          <ac:chgData name="Yuanhong Teng" userId="d79d2ecb2c6c0fda" providerId="LiveId" clId="{1B7EF51A-5035-43F5-9E8A-BAA9437832C2}" dt="2024-03-22T08:10:38.450" v="716"/>
          <ac:inkMkLst>
            <pc:docMk/>
            <pc:sldMk cId="1687181869" sldId="277"/>
            <ac:inkMk id="14" creationId="{EF51F547-0467-A805-4B47-0692A8B0E908}"/>
          </ac:inkMkLst>
        </pc:inkChg>
        <pc:inkChg chg="add mod">
          <ac:chgData name="Yuanhong Teng" userId="d79d2ecb2c6c0fda" providerId="LiveId" clId="{1B7EF51A-5035-43F5-9E8A-BAA9437832C2}" dt="2024-03-22T08:10:38.450" v="716"/>
          <ac:inkMkLst>
            <pc:docMk/>
            <pc:sldMk cId="1687181869" sldId="277"/>
            <ac:inkMk id="15" creationId="{BC97C034-44F6-6CCA-B9B8-FCD3323730A3}"/>
          </ac:inkMkLst>
        </pc:inkChg>
        <pc:inkChg chg="add mod">
          <ac:chgData name="Yuanhong Teng" userId="d79d2ecb2c6c0fda" providerId="LiveId" clId="{1B7EF51A-5035-43F5-9E8A-BAA9437832C2}" dt="2024-03-22T08:10:38.450" v="716"/>
          <ac:inkMkLst>
            <pc:docMk/>
            <pc:sldMk cId="1687181869" sldId="277"/>
            <ac:inkMk id="16" creationId="{3F520C9F-C24C-05CF-993E-D2C89E3A3B12}"/>
          </ac:inkMkLst>
        </pc:inkChg>
        <pc:inkChg chg="add mod">
          <ac:chgData name="Yuanhong Teng" userId="d79d2ecb2c6c0fda" providerId="LiveId" clId="{1B7EF51A-5035-43F5-9E8A-BAA9437832C2}" dt="2024-03-22T08:10:38.450" v="716"/>
          <ac:inkMkLst>
            <pc:docMk/>
            <pc:sldMk cId="1687181869" sldId="277"/>
            <ac:inkMk id="17" creationId="{4939BF1A-2A6E-399D-CE87-142A67089638}"/>
          </ac:inkMkLst>
        </pc:inkChg>
        <pc:inkChg chg="add mod">
          <ac:chgData name="Yuanhong Teng" userId="d79d2ecb2c6c0fda" providerId="LiveId" clId="{1B7EF51A-5035-43F5-9E8A-BAA9437832C2}" dt="2024-03-22T08:10:38.450" v="716"/>
          <ac:inkMkLst>
            <pc:docMk/>
            <pc:sldMk cId="1687181869" sldId="277"/>
            <ac:inkMk id="18" creationId="{A1461450-86B0-B50B-AC33-FE6FAA388843}"/>
          </ac:inkMkLst>
        </pc:inkChg>
        <pc:inkChg chg="add mod">
          <ac:chgData name="Yuanhong Teng" userId="d79d2ecb2c6c0fda" providerId="LiveId" clId="{1B7EF51A-5035-43F5-9E8A-BAA9437832C2}" dt="2024-03-22T08:10:38.450" v="716"/>
          <ac:inkMkLst>
            <pc:docMk/>
            <pc:sldMk cId="1687181869" sldId="277"/>
            <ac:inkMk id="19" creationId="{1DC0561D-C867-0E02-6274-36CC0D5EEF10}"/>
          </ac:inkMkLst>
        </pc:inkChg>
        <pc:inkChg chg="add mod">
          <ac:chgData name="Yuanhong Teng" userId="d79d2ecb2c6c0fda" providerId="LiveId" clId="{1B7EF51A-5035-43F5-9E8A-BAA9437832C2}" dt="2024-03-22T08:10:38.450" v="716"/>
          <ac:inkMkLst>
            <pc:docMk/>
            <pc:sldMk cId="1687181869" sldId="277"/>
            <ac:inkMk id="20" creationId="{392B97E3-1114-A5A1-482E-193F1EA31C88}"/>
          </ac:inkMkLst>
        </pc:inkChg>
        <pc:inkChg chg="add mod">
          <ac:chgData name="Yuanhong Teng" userId="d79d2ecb2c6c0fda" providerId="LiveId" clId="{1B7EF51A-5035-43F5-9E8A-BAA9437832C2}" dt="2024-03-22T08:10:38.450" v="716"/>
          <ac:inkMkLst>
            <pc:docMk/>
            <pc:sldMk cId="1687181869" sldId="277"/>
            <ac:inkMk id="21" creationId="{59C8ECDB-1806-EEE4-85C0-34249D4369DC}"/>
          </ac:inkMkLst>
        </pc:inkChg>
        <pc:inkChg chg="add mod">
          <ac:chgData name="Yuanhong Teng" userId="d79d2ecb2c6c0fda" providerId="LiveId" clId="{1B7EF51A-5035-43F5-9E8A-BAA9437832C2}" dt="2024-03-22T08:10:38.450" v="716"/>
          <ac:inkMkLst>
            <pc:docMk/>
            <pc:sldMk cId="1687181869" sldId="277"/>
            <ac:inkMk id="22" creationId="{38B61F72-93EA-A3A5-B301-A2FFD7CC503A}"/>
          </ac:inkMkLst>
        </pc:inkChg>
        <pc:inkChg chg="add mod">
          <ac:chgData name="Yuanhong Teng" userId="d79d2ecb2c6c0fda" providerId="LiveId" clId="{1B7EF51A-5035-43F5-9E8A-BAA9437832C2}" dt="2024-03-22T08:10:38.450" v="716"/>
          <ac:inkMkLst>
            <pc:docMk/>
            <pc:sldMk cId="1687181869" sldId="277"/>
            <ac:inkMk id="23" creationId="{56AB398E-9A3F-A393-8BA3-F36FEACB0A97}"/>
          </ac:inkMkLst>
        </pc:inkChg>
        <pc:inkChg chg="add mod">
          <ac:chgData name="Yuanhong Teng" userId="d79d2ecb2c6c0fda" providerId="LiveId" clId="{1B7EF51A-5035-43F5-9E8A-BAA9437832C2}" dt="2024-03-22T08:10:38.450" v="716"/>
          <ac:inkMkLst>
            <pc:docMk/>
            <pc:sldMk cId="1687181869" sldId="277"/>
            <ac:inkMk id="24" creationId="{88E5BA4C-44A6-F280-893D-1ECBD47049CD}"/>
          </ac:inkMkLst>
        </pc:inkChg>
        <pc:inkChg chg="add mod">
          <ac:chgData name="Yuanhong Teng" userId="d79d2ecb2c6c0fda" providerId="LiveId" clId="{1B7EF51A-5035-43F5-9E8A-BAA9437832C2}" dt="2024-03-22T08:10:38.450" v="716"/>
          <ac:inkMkLst>
            <pc:docMk/>
            <pc:sldMk cId="1687181869" sldId="277"/>
            <ac:inkMk id="25" creationId="{CE1366B9-78AD-99CC-E283-C303F5F6A1F7}"/>
          </ac:inkMkLst>
        </pc:inkChg>
        <pc:inkChg chg="add mod">
          <ac:chgData name="Yuanhong Teng" userId="d79d2ecb2c6c0fda" providerId="LiveId" clId="{1B7EF51A-5035-43F5-9E8A-BAA9437832C2}" dt="2024-03-22T08:10:38.450" v="716"/>
          <ac:inkMkLst>
            <pc:docMk/>
            <pc:sldMk cId="1687181869" sldId="277"/>
            <ac:inkMk id="26" creationId="{1CAC47B3-3CE5-8580-CE18-67A1D4679B5B}"/>
          </ac:inkMkLst>
        </pc:inkChg>
        <pc:inkChg chg="add mod">
          <ac:chgData name="Yuanhong Teng" userId="d79d2ecb2c6c0fda" providerId="LiveId" clId="{1B7EF51A-5035-43F5-9E8A-BAA9437832C2}" dt="2024-03-22T08:10:38.450" v="716"/>
          <ac:inkMkLst>
            <pc:docMk/>
            <pc:sldMk cId="1687181869" sldId="277"/>
            <ac:inkMk id="27" creationId="{7DA089C0-F918-DDAF-CDE9-2AFB1DE1E5B4}"/>
          </ac:inkMkLst>
        </pc:inkChg>
        <pc:inkChg chg="add mod">
          <ac:chgData name="Yuanhong Teng" userId="d79d2ecb2c6c0fda" providerId="LiveId" clId="{1B7EF51A-5035-43F5-9E8A-BAA9437832C2}" dt="2024-03-22T08:10:38.450" v="716"/>
          <ac:inkMkLst>
            <pc:docMk/>
            <pc:sldMk cId="1687181869" sldId="277"/>
            <ac:inkMk id="28" creationId="{624044A9-D408-2135-4C12-A1BD590F5F7E}"/>
          </ac:inkMkLst>
        </pc:inkChg>
        <pc:inkChg chg="add mod">
          <ac:chgData name="Yuanhong Teng" userId="d79d2ecb2c6c0fda" providerId="LiveId" clId="{1B7EF51A-5035-43F5-9E8A-BAA9437832C2}" dt="2024-03-22T08:10:38.450" v="716"/>
          <ac:inkMkLst>
            <pc:docMk/>
            <pc:sldMk cId="1687181869" sldId="277"/>
            <ac:inkMk id="29" creationId="{2B3D9167-C942-993A-673D-A04012F0E818}"/>
          </ac:inkMkLst>
        </pc:inkChg>
        <pc:inkChg chg="add mod">
          <ac:chgData name="Yuanhong Teng" userId="d79d2ecb2c6c0fda" providerId="LiveId" clId="{1B7EF51A-5035-43F5-9E8A-BAA9437832C2}" dt="2024-03-22T08:10:38.450" v="716"/>
          <ac:inkMkLst>
            <pc:docMk/>
            <pc:sldMk cId="1687181869" sldId="277"/>
            <ac:inkMk id="30" creationId="{6BC1821A-73CA-5AD7-C23E-BFA1B7643F08}"/>
          </ac:inkMkLst>
        </pc:inkChg>
        <pc:inkChg chg="add mod">
          <ac:chgData name="Yuanhong Teng" userId="d79d2ecb2c6c0fda" providerId="LiveId" clId="{1B7EF51A-5035-43F5-9E8A-BAA9437832C2}" dt="2024-03-22T08:10:38.450" v="716"/>
          <ac:inkMkLst>
            <pc:docMk/>
            <pc:sldMk cId="1687181869" sldId="277"/>
            <ac:inkMk id="31" creationId="{842259D2-CC44-EC5F-E9EF-6B9A32FC22BF}"/>
          </ac:inkMkLst>
        </pc:inkChg>
        <pc:inkChg chg="add mod">
          <ac:chgData name="Yuanhong Teng" userId="d79d2ecb2c6c0fda" providerId="LiveId" clId="{1B7EF51A-5035-43F5-9E8A-BAA9437832C2}" dt="2024-03-22T08:10:38.450" v="716"/>
          <ac:inkMkLst>
            <pc:docMk/>
            <pc:sldMk cId="1687181869" sldId="277"/>
            <ac:inkMk id="32" creationId="{58268E12-62A9-C6DA-1F09-8DE34ED9119D}"/>
          </ac:inkMkLst>
        </pc:inkChg>
        <pc:inkChg chg="add mod">
          <ac:chgData name="Yuanhong Teng" userId="d79d2ecb2c6c0fda" providerId="LiveId" clId="{1B7EF51A-5035-43F5-9E8A-BAA9437832C2}" dt="2024-03-22T08:10:38.450" v="716"/>
          <ac:inkMkLst>
            <pc:docMk/>
            <pc:sldMk cId="1687181869" sldId="277"/>
            <ac:inkMk id="33" creationId="{1964544D-9DAC-468D-676F-404D3F55EFC6}"/>
          </ac:inkMkLst>
        </pc:inkChg>
        <pc:inkChg chg="add mod">
          <ac:chgData name="Yuanhong Teng" userId="d79d2ecb2c6c0fda" providerId="LiveId" clId="{1B7EF51A-5035-43F5-9E8A-BAA9437832C2}" dt="2024-03-22T08:10:38.450" v="716"/>
          <ac:inkMkLst>
            <pc:docMk/>
            <pc:sldMk cId="1687181869" sldId="277"/>
            <ac:inkMk id="34" creationId="{AEA0646F-0A7F-6A4F-2163-534F25C07749}"/>
          </ac:inkMkLst>
        </pc:inkChg>
        <pc:inkChg chg="add mod">
          <ac:chgData name="Yuanhong Teng" userId="d79d2ecb2c6c0fda" providerId="LiveId" clId="{1B7EF51A-5035-43F5-9E8A-BAA9437832C2}" dt="2024-03-22T08:10:38.450" v="716"/>
          <ac:inkMkLst>
            <pc:docMk/>
            <pc:sldMk cId="1687181869" sldId="277"/>
            <ac:inkMk id="35" creationId="{2ED901FE-C69C-5303-067B-714899CFC52C}"/>
          </ac:inkMkLst>
        </pc:inkChg>
        <pc:inkChg chg="add mod">
          <ac:chgData name="Yuanhong Teng" userId="d79d2ecb2c6c0fda" providerId="LiveId" clId="{1B7EF51A-5035-43F5-9E8A-BAA9437832C2}" dt="2024-03-22T08:10:38.450" v="716"/>
          <ac:inkMkLst>
            <pc:docMk/>
            <pc:sldMk cId="1687181869" sldId="277"/>
            <ac:inkMk id="36" creationId="{AC5F44F6-6BEE-C1CE-5C68-27BF73B29B9B}"/>
          </ac:inkMkLst>
        </pc:inkChg>
      </pc:sldChg>
      <pc:sldChg chg="addSp delSp modSp new mod">
        <pc:chgData name="Yuanhong Teng" userId="d79d2ecb2c6c0fda" providerId="LiveId" clId="{1B7EF51A-5035-43F5-9E8A-BAA9437832C2}" dt="2024-03-22T08:29:37.343" v="718" actId="22"/>
        <pc:sldMkLst>
          <pc:docMk/>
          <pc:sldMk cId="2603643502" sldId="278"/>
        </pc:sldMkLst>
        <pc:spChg chg="del">
          <ac:chgData name="Yuanhong Teng" userId="d79d2ecb2c6c0fda" providerId="LiveId" clId="{1B7EF51A-5035-43F5-9E8A-BAA9437832C2}" dt="2024-03-22T08:29:37.343" v="718" actId="22"/>
          <ac:spMkLst>
            <pc:docMk/>
            <pc:sldMk cId="2603643502" sldId="278"/>
            <ac:spMk id="3" creationId="{A9ECB57C-9C10-F57C-4DC4-7FBAAA96AB6D}"/>
          </ac:spMkLst>
        </pc:spChg>
        <pc:picChg chg="add mod ord">
          <ac:chgData name="Yuanhong Teng" userId="d79d2ecb2c6c0fda" providerId="LiveId" clId="{1B7EF51A-5035-43F5-9E8A-BAA9437832C2}" dt="2024-03-22T08:29:37.343" v="718" actId="22"/>
          <ac:picMkLst>
            <pc:docMk/>
            <pc:sldMk cId="2603643502" sldId="278"/>
            <ac:picMk id="5" creationId="{F72B5A95-C3FD-B81C-13ED-4B4B5C0112D6}"/>
          </ac:picMkLst>
        </pc:picChg>
      </pc:sldChg>
      <pc:sldChg chg="addSp delSp modSp new mod">
        <pc:chgData name="Yuanhong Teng" userId="d79d2ecb2c6c0fda" providerId="LiveId" clId="{1B7EF51A-5035-43F5-9E8A-BAA9437832C2}" dt="2024-03-23T06:50:10.007" v="1233"/>
        <pc:sldMkLst>
          <pc:docMk/>
          <pc:sldMk cId="945099813" sldId="279"/>
        </pc:sldMkLst>
        <pc:spChg chg="mod">
          <ac:chgData name="Yuanhong Teng" userId="d79d2ecb2c6c0fda" providerId="LiveId" clId="{1B7EF51A-5035-43F5-9E8A-BAA9437832C2}" dt="2024-03-23T06:47:55.976" v="1139" actId="20577"/>
          <ac:spMkLst>
            <pc:docMk/>
            <pc:sldMk cId="945099813" sldId="279"/>
            <ac:spMk id="3" creationId="{0D380705-24B1-F403-7137-5498D542039C}"/>
          </ac:spMkLst>
        </pc:spChg>
        <pc:grpChg chg="del mod">
          <ac:chgData name="Yuanhong Teng" userId="d79d2ecb2c6c0fda" providerId="LiveId" clId="{1B7EF51A-5035-43F5-9E8A-BAA9437832C2}" dt="2024-03-23T06:48:27.997" v="1154"/>
          <ac:grpSpMkLst>
            <pc:docMk/>
            <pc:sldMk cId="945099813" sldId="279"/>
            <ac:grpSpMk id="16" creationId="{3B35C28C-1A0A-8268-5164-425B118838F8}"/>
          </ac:grpSpMkLst>
        </pc:grpChg>
        <pc:grpChg chg="del mod">
          <ac:chgData name="Yuanhong Teng" userId="d79d2ecb2c6c0fda" providerId="LiveId" clId="{1B7EF51A-5035-43F5-9E8A-BAA9437832C2}" dt="2024-03-23T06:48:30.582" v="1158"/>
          <ac:grpSpMkLst>
            <pc:docMk/>
            <pc:sldMk cId="945099813" sldId="279"/>
            <ac:grpSpMk id="18" creationId="{C279AE51-DFE2-4FBE-C957-D89B586C9E18}"/>
          </ac:grpSpMkLst>
        </pc:grpChg>
        <pc:grpChg chg="del mod">
          <ac:chgData name="Yuanhong Teng" userId="d79d2ecb2c6c0fda" providerId="LiveId" clId="{1B7EF51A-5035-43F5-9E8A-BAA9437832C2}" dt="2024-03-23T06:48:33.618" v="1161"/>
          <ac:grpSpMkLst>
            <pc:docMk/>
            <pc:sldMk cId="945099813" sldId="279"/>
            <ac:grpSpMk id="22" creationId="{314D8C8E-22EF-B0DF-691D-DE5265DBED81}"/>
          </ac:grpSpMkLst>
        </pc:grpChg>
        <pc:grpChg chg="mod">
          <ac:chgData name="Yuanhong Teng" userId="d79d2ecb2c6c0fda" providerId="LiveId" clId="{1B7EF51A-5035-43F5-9E8A-BAA9437832C2}" dt="2024-03-23T06:48:33.618" v="1161"/>
          <ac:grpSpMkLst>
            <pc:docMk/>
            <pc:sldMk cId="945099813" sldId="279"/>
            <ac:grpSpMk id="25" creationId="{00955D21-0A46-F162-995F-15EC35CE9412}"/>
          </ac:grpSpMkLst>
        </pc:grpChg>
        <pc:grpChg chg="del mod">
          <ac:chgData name="Yuanhong Teng" userId="d79d2ecb2c6c0fda" providerId="LiveId" clId="{1B7EF51A-5035-43F5-9E8A-BAA9437832C2}" dt="2024-03-23T06:48:46.350" v="1176"/>
          <ac:grpSpMkLst>
            <pc:docMk/>
            <pc:sldMk cId="945099813" sldId="279"/>
            <ac:grpSpMk id="34" creationId="{CFD0E4BD-B694-AAF7-4B71-35F0590D446A}"/>
          </ac:grpSpMkLst>
        </pc:grpChg>
        <pc:grpChg chg="mod">
          <ac:chgData name="Yuanhong Teng" userId="d79d2ecb2c6c0fda" providerId="LiveId" clId="{1B7EF51A-5035-43F5-9E8A-BAA9437832C2}" dt="2024-03-23T06:48:46.350" v="1176"/>
          <ac:grpSpMkLst>
            <pc:docMk/>
            <pc:sldMk cId="945099813" sldId="279"/>
            <ac:grpSpMk id="40" creationId="{D1EA9418-97AE-47C2-6D2A-D29CD24F1416}"/>
          </ac:grpSpMkLst>
        </pc:grpChg>
        <pc:grpChg chg="mod">
          <ac:chgData name="Yuanhong Teng" userId="d79d2ecb2c6c0fda" providerId="LiveId" clId="{1B7EF51A-5035-43F5-9E8A-BAA9437832C2}" dt="2024-03-23T06:48:56.785" v="1190"/>
          <ac:grpSpMkLst>
            <pc:docMk/>
            <pc:sldMk cId="945099813" sldId="279"/>
            <ac:grpSpMk id="54" creationId="{641A4764-E3DC-9A91-53E9-8705F45476FF}"/>
          </ac:grpSpMkLst>
        </pc:grpChg>
        <pc:grpChg chg="add del mod">
          <ac:chgData name="Yuanhong Teng" userId="d79d2ecb2c6c0fda" providerId="LiveId" clId="{1B7EF51A-5035-43F5-9E8A-BAA9437832C2}" dt="2024-03-23T06:49:09.525" v="1208"/>
          <ac:grpSpMkLst>
            <pc:docMk/>
            <pc:sldMk cId="945099813" sldId="279"/>
            <ac:grpSpMk id="57" creationId="{0441F92D-8899-8F44-5C33-84610F67ED34}"/>
          </ac:grpSpMkLst>
        </pc:grpChg>
        <pc:grpChg chg="mod">
          <ac:chgData name="Yuanhong Teng" userId="d79d2ecb2c6c0fda" providerId="LiveId" clId="{1B7EF51A-5035-43F5-9E8A-BAA9437832C2}" dt="2024-03-23T06:49:03.022" v="1198"/>
          <ac:grpSpMkLst>
            <pc:docMk/>
            <pc:sldMk cId="945099813" sldId="279"/>
            <ac:grpSpMk id="60" creationId="{6A0A41DB-6F9B-405F-DB1F-6BBF5DFC0F4F}"/>
          </ac:grpSpMkLst>
        </pc:grpChg>
        <pc:grpChg chg="del mod">
          <ac:chgData name="Yuanhong Teng" userId="d79d2ecb2c6c0fda" providerId="LiveId" clId="{1B7EF51A-5035-43F5-9E8A-BAA9437832C2}" dt="2024-03-23T06:49:11.337" v="1212"/>
          <ac:grpSpMkLst>
            <pc:docMk/>
            <pc:sldMk cId="945099813" sldId="279"/>
            <ac:grpSpMk id="70" creationId="{2D80EC75-2DF3-2442-EA6A-9594A87DE603}"/>
          </ac:grpSpMkLst>
        </pc:grpChg>
        <pc:grpChg chg="del mod">
          <ac:chgData name="Yuanhong Teng" userId="d79d2ecb2c6c0fda" providerId="LiveId" clId="{1B7EF51A-5035-43F5-9E8A-BAA9437832C2}" dt="2024-03-23T06:49:13.059" v="1215"/>
          <ac:grpSpMkLst>
            <pc:docMk/>
            <pc:sldMk cId="945099813" sldId="279"/>
            <ac:grpSpMk id="74" creationId="{3BB7E699-C4A2-DD5C-6B9A-F0332412C43B}"/>
          </ac:grpSpMkLst>
        </pc:grpChg>
        <pc:grpChg chg="mod">
          <ac:chgData name="Yuanhong Teng" userId="d79d2ecb2c6c0fda" providerId="LiveId" clId="{1B7EF51A-5035-43F5-9E8A-BAA9437832C2}" dt="2024-03-23T06:49:13.059" v="1215"/>
          <ac:grpSpMkLst>
            <pc:docMk/>
            <pc:sldMk cId="945099813" sldId="279"/>
            <ac:grpSpMk id="77" creationId="{3CE6B527-D677-2F1B-7F93-32834420CEDA}"/>
          </ac:grpSpMkLst>
        </pc:grpChg>
        <pc:grpChg chg="mod">
          <ac:chgData name="Yuanhong Teng" userId="d79d2ecb2c6c0fda" providerId="LiveId" clId="{1B7EF51A-5035-43F5-9E8A-BAA9437832C2}" dt="2024-03-23T06:50:01.034" v="1226"/>
          <ac:grpSpMkLst>
            <pc:docMk/>
            <pc:sldMk cId="945099813" sldId="279"/>
            <ac:grpSpMk id="84" creationId="{1CCE1220-5DAD-AF70-3B75-BB443420F0C3}"/>
          </ac:grpSpMkLst>
        </pc:grpChg>
        <pc:grpChg chg="mod">
          <ac:chgData name="Yuanhong Teng" userId="d79d2ecb2c6c0fda" providerId="LiveId" clId="{1B7EF51A-5035-43F5-9E8A-BAA9437832C2}" dt="2024-03-23T06:50:10.007" v="1233"/>
          <ac:grpSpMkLst>
            <pc:docMk/>
            <pc:sldMk cId="945099813" sldId="279"/>
            <ac:grpSpMk id="91" creationId="{B552F339-8DFA-F0D2-026D-8C4A3D760F9B}"/>
          </ac:grpSpMkLst>
        </pc:grpChg>
        <pc:picChg chg="add mod">
          <ac:chgData name="Yuanhong Teng" userId="d79d2ecb2c6c0fda" providerId="LiveId" clId="{1B7EF51A-5035-43F5-9E8A-BAA9437832C2}" dt="2024-03-23T06:48:10.483" v="1142" actId="1076"/>
          <ac:picMkLst>
            <pc:docMk/>
            <pc:sldMk cId="945099813" sldId="279"/>
            <ac:picMk id="5" creationId="{59DEFE13-8C72-FCA5-F2E2-E7756BFC08BF}"/>
          </ac:picMkLst>
        </pc:picChg>
        <pc:picChg chg="add del mod">
          <ac:chgData name="Yuanhong Teng" userId="d79d2ecb2c6c0fda" providerId="LiveId" clId="{1B7EF51A-5035-43F5-9E8A-BAA9437832C2}" dt="2024-03-23T06:47:12.855" v="1089" actId="21"/>
          <ac:picMkLst>
            <pc:docMk/>
            <pc:sldMk cId="945099813" sldId="279"/>
            <ac:picMk id="7" creationId="{8ABA01AC-E26D-D183-612B-968349998142}"/>
          </ac:picMkLst>
        </pc:picChg>
        <pc:inkChg chg="add mod">
          <ac:chgData name="Yuanhong Teng" userId="d79d2ecb2c6c0fda" providerId="LiveId" clId="{1B7EF51A-5035-43F5-9E8A-BAA9437832C2}" dt="2024-03-23T06:48:33.618" v="1161"/>
          <ac:inkMkLst>
            <pc:docMk/>
            <pc:sldMk cId="945099813" sldId="279"/>
            <ac:inkMk id="6" creationId="{DCA7075F-BB6A-1F9A-050C-8925258BBF5D}"/>
          </ac:inkMkLst>
        </pc:inkChg>
        <pc:inkChg chg="add mod">
          <ac:chgData name="Yuanhong Teng" userId="d79d2ecb2c6c0fda" providerId="LiveId" clId="{1B7EF51A-5035-43F5-9E8A-BAA9437832C2}" dt="2024-03-23T06:48:33.618" v="1161"/>
          <ac:inkMkLst>
            <pc:docMk/>
            <pc:sldMk cId="945099813" sldId="279"/>
            <ac:inkMk id="8" creationId="{0396ABDA-F897-210D-0C45-BF62D19F2163}"/>
          </ac:inkMkLst>
        </pc:inkChg>
        <pc:inkChg chg="add mod">
          <ac:chgData name="Yuanhong Teng" userId="d79d2ecb2c6c0fda" providerId="LiveId" clId="{1B7EF51A-5035-43F5-9E8A-BAA9437832C2}" dt="2024-03-23T06:48:33.618" v="1161"/>
          <ac:inkMkLst>
            <pc:docMk/>
            <pc:sldMk cId="945099813" sldId="279"/>
            <ac:inkMk id="9" creationId="{90C7F14B-9D97-A9DA-8106-092ABB1243A5}"/>
          </ac:inkMkLst>
        </pc:inkChg>
        <pc:inkChg chg="add mod">
          <ac:chgData name="Yuanhong Teng" userId="d79d2ecb2c6c0fda" providerId="LiveId" clId="{1B7EF51A-5035-43F5-9E8A-BAA9437832C2}" dt="2024-03-23T06:48:33.618" v="1161"/>
          <ac:inkMkLst>
            <pc:docMk/>
            <pc:sldMk cId="945099813" sldId="279"/>
            <ac:inkMk id="10" creationId="{321AEADE-4A46-A6C3-3F20-88EF97C108D8}"/>
          </ac:inkMkLst>
        </pc:inkChg>
        <pc:inkChg chg="add mod">
          <ac:chgData name="Yuanhong Teng" userId="d79d2ecb2c6c0fda" providerId="LiveId" clId="{1B7EF51A-5035-43F5-9E8A-BAA9437832C2}" dt="2024-03-23T06:48:33.618" v="1161"/>
          <ac:inkMkLst>
            <pc:docMk/>
            <pc:sldMk cId="945099813" sldId="279"/>
            <ac:inkMk id="11" creationId="{2A30552B-B1F5-B516-E40E-6806F115F0C8}"/>
          </ac:inkMkLst>
        </pc:inkChg>
        <pc:inkChg chg="add mod">
          <ac:chgData name="Yuanhong Teng" userId="d79d2ecb2c6c0fda" providerId="LiveId" clId="{1B7EF51A-5035-43F5-9E8A-BAA9437832C2}" dt="2024-03-23T06:48:33.618" v="1161"/>
          <ac:inkMkLst>
            <pc:docMk/>
            <pc:sldMk cId="945099813" sldId="279"/>
            <ac:inkMk id="12" creationId="{C240E5E9-8C74-EEBC-9B3C-CA73974BC281}"/>
          </ac:inkMkLst>
        </pc:inkChg>
        <pc:inkChg chg="add mod">
          <ac:chgData name="Yuanhong Teng" userId="d79d2ecb2c6c0fda" providerId="LiveId" clId="{1B7EF51A-5035-43F5-9E8A-BAA9437832C2}" dt="2024-03-23T06:48:33.618" v="1161"/>
          <ac:inkMkLst>
            <pc:docMk/>
            <pc:sldMk cId="945099813" sldId="279"/>
            <ac:inkMk id="13" creationId="{9D07EFDE-5D42-DCA3-7A6B-57192F8F2766}"/>
          </ac:inkMkLst>
        </pc:inkChg>
        <pc:inkChg chg="add mod">
          <ac:chgData name="Yuanhong Teng" userId="d79d2ecb2c6c0fda" providerId="LiveId" clId="{1B7EF51A-5035-43F5-9E8A-BAA9437832C2}" dt="2024-03-23T06:48:33.618" v="1161"/>
          <ac:inkMkLst>
            <pc:docMk/>
            <pc:sldMk cId="945099813" sldId="279"/>
            <ac:inkMk id="14" creationId="{BC7FA357-078F-C143-2738-9BFE27155B58}"/>
          </ac:inkMkLst>
        </pc:inkChg>
        <pc:inkChg chg="add mod">
          <ac:chgData name="Yuanhong Teng" userId="d79d2ecb2c6c0fda" providerId="LiveId" clId="{1B7EF51A-5035-43F5-9E8A-BAA9437832C2}" dt="2024-03-23T06:48:33.618" v="1161"/>
          <ac:inkMkLst>
            <pc:docMk/>
            <pc:sldMk cId="945099813" sldId="279"/>
            <ac:inkMk id="15" creationId="{4DD41899-9304-2610-B418-4244F3794B0F}"/>
          </ac:inkMkLst>
        </pc:inkChg>
        <pc:inkChg chg="add mod">
          <ac:chgData name="Yuanhong Teng" userId="d79d2ecb2c6c0fda" providerId="LiveId" clId="{1B7EF51A-5035-43F5-9E8A-BAA9437832C2}" dt="2024-03-23T06:48:33.618" v="1161"/>
          <ac:inkMkLst>
            <pc:docMk/>
            <pc:sldMk cId="945099813" sldId="279"/>
            <ac:inkMk id="17" creationId="{BABC9BF9-4FE8-0C46-988C-9978A6773B93}"/>
          </ac:inkMkLst>
        </pc:inkChg>
        <pc:inkChg chg="add mod">
          <ac:chgData name="Yuanhong Teng" userId="d79d2ecb2c6c0fda" providerId="LiveId" clId="{1B7EF51A-5035-43F5-9E8A-BAA9437832C2}" dt="2024-03-23T06:48:33.618" v="1161"/>
          <ac:inkMkLst>
            <pc:docMk/>
            <pc:sldMk cId="945099813" sldId="279"/>
            <ac:inkMk id="19" creationId="{CCAD86AC-91D1-C9DC-CA6F-7F6845A42007}"/>
          </ac:inkMkLst>
        </pc:inkChg>
        <pc:inkChg chg="add mod">
          <ac:chgData name="Yuanhong Teng" userId="d79d2ecb2c6c0fda" providerId="LiveId" clId="{1B7EF51A-5035-43F5-9E8A-BAA9437832C2}" dt="2024-03-23T06:48:33.618" v="1161"/>
          <ac:inkMkLst>
            <pc:docMk/>
            <pc:sldMk cId="945099813" sldId="279"/>
            <ac:inkMk id="20" creationId="{A34FA476-16DF-1375-F501-5F00F14329DE}"/>
          </ac:inkMkLst>
        </pc:inkChg>
        <pc:inkChg chg="add mod">
          <ac:chgData name="Yuanhong Teng" userId="d79d2ecb2c6c0fda" providerId="LiveId" clId="{1B7EF51A-5035-43F5-9E8A-BAA9437832C2}" dt="2024-03-23T06:48:33.618" v="1161"/>
          <ac:inkMkLst>
            <pc:docMk/>
            <pc:sldMk cId="945099813" sldId="279"/>
            <ac:inkMk id="21" creationId="{6BC599B7-2FE4-79D2-E73E-E35B8A4F0984}"/>
          </ac:inkMkLst>
        </pc:inkChg>
        <pc:inkChg chg="add mod">
          <ac:chgData name="Yuanhong Teng" userId="d79d2ecb2c6c0fda" providerId="LiveId" clId="{1B7EF51A-5035-43F5-9E8A-BAA9437832C2}" dt="2024-03-23T06:48:33.618" v="1161"/>
          <ac:inkMkLst>
            <pc:docMk/>
            <pc:sldMk cId="945099813" sldId="279"/>
            <ac:inkMk id="23" creationId="{B6FECE3C-C336-1C91-9B40-FDF32D75A536}"/>
          </ac:inkMkLst>
        </pc:inkChg>
        <pc:inkChg chg="add mod">
          <ac:chgData name="Yuanhong Teng" userId="d79d2ecb2c6c0fda" providerId="LiveId" clId="{1B7EF51A-5035-43F5-9E8A-BAA9437832C2}" dt="2024-03-23T06:48:33.618" v="1161"/>
          <ac:inkMkLst>
            <pc:docMk/>
            <pc:sldMk cId="945099813" sldId="279"/>
            <ac:inkMk id="24" creationId="{980933D0-5B1E-0716-7AC0-FF721E7A0E8B}"/>
          </ac:inkMkLst>
        </pc:inkChg>
        <pc:inkChg chg="add mod">
          <ac:chgData name="Yuanhong Teng" userId="d79d2ecb2c6c0fda" providerId="LiveId" clId="{1B7EF51A-5035-43F5-9E8A-BAA9437832C2}" dt="2024-03-23T06:48:46.350" v="1176"/>
          <ac:inkMkLst>
            <pc:docMk/>
            <pc:sldMk cId="945099813" sldId="279"/>
            <ac:inkMk id="26" creationId="{839B5891-93F5-EE74-6377-28719A183229}"/>
          </ac:inkMkLst>
        </pc:inkChg>
        <pc:inkChg chg="add mod">
          <ac:chgData name="Yuanhong Teng" userId="d79d2ecb2c6c0fda" providerId="LiveId" clId="{1B7EF51A-5035-43F5-9E8A-BAA9437832C2}" dt="2024-03-23T06:48:46.350" v="1176"/>
          <ac:inkMkLst>
            <pc:docMk/>
            <pc:sldMk cId="945099813" sldId="279"/>
            <ac:inkMk id="27" creationId="{59A9EEEA-A4A7-0161-69E6-C6CD37926CC9}"/>
          </ac:inkMkLst>
        </pc:inkChg>
        <pc:inkChg chg="add mod">
          <ac:chgData name="Yuanhong Teng" userId="d79d2ecb2c6c0fda" providerId="LiveId" clId="{1B7EF51A-5035-43F5-9E8A-BAA9437832C2}" dt="2024-03-23T06:48:46.350" v="1176"/>
          <ac:inkMkLst>
            <pc:docMk/>
            <pc:sldMk cId="945099813" sldId="279"/>
            <ac:inkMk id="28" creationId="{1307D881-527C-0747-031E-64A3F287F3A7}"/>
          </ac:inkMkLst>
        </pc:inkChg>
        <pc:inkChg chg="add mod">
          <ac:chgData name="Yuanhong Teng" userId="d79d2ecb2c6c0fda" providerId="LiveId" clId="{1B7EF51A-5035-43F5-9E8A-BAA9437832C2}" dt="2024-03-23T06:48:46.350" v="1176"/>
          <ac:inkMkLst>
            <pc:docMk/>
            <pc:sldMk cId="945099813" sldId="279"/>
            <ac:inkMk id="29" creationId="{7974F473-399F-3198-2309-437D086404C0}"/>
          </ac:inkMkLst>
        </pc:inkChg>
        <pc:inkChg chg="add mod">
          <ac:chgData name="Yuanhong Teng" userId="d79d2ecb2c6c0fda" providerId="LiveId" clId="{1B7EF51A-5035-43F5-9E8A-BAA9437832C2}" dt="2024-03-23T06:48:46.350" v="1176"/>
          <ac:inkMkLst>
            <pc:docMk/>
            <pc:sldMk cId="945099813" sldId="279"/>
            <ac:inkMk id="30" creationId="{705CB4EB-74F3-25E7-D3DD-4D2BE3990B5F}"/>
          </ac:inkMkLst>
        </pc:inkChg>
        <pc:inkChg chg="add mod">
          <ac:chgData name="Yuanhong Teng" userId="d79d2ecb2c6c0fda" providerId="LiveId" clId="{1B7EF51A-5035-43F5-9E8A-BAA9437832C2}" dt="2024-03-23T06:48:46.350" v="1176"/>
          <ac:inkMkLst>
            <pc:docMk/>
            <pc:sldMk cId="945099813" sldId="279"/>
            <ac:inkMk id="31" creationId="{81DF9AA9-0E18-4488-A3DA-C39DFDF3D22B}"/>
          </ac:inkMkLst>
        </pc:inkChg>
        <pc:inkChg chg="add mod">
          <ac:chgData name="Yuanhong Teng" userId="d79d2ecb2c6c0fda" providerId="LiveId" clId="{1B7EF51A-5035-43F5-9E8A-BAA9437832C2}" dt="2024-03-23T06:48:46.350" v="1176"/>
          <ac:inkMkLst>
            <pc:docMk/>
            <pc:sldMk cId="945099813" sldId="279"/>
            <ac:inkMk id="32" creationId="{0ABC91F7-FAEF-B2E2-53F6-F6B807B95694}"/>
          </ac:inkMkLst>
        </pc:inkChg>
        <pc:inkChg chg="add mod">
          <ac:chgData name="Yuanhong Teng" userId="d79d2ecb2c6c0fda" providerId="LiveId" clId="{1B7EF51A-5035-43F5-9E8A-BAA9437832C2}" dt="2024-03-23T06:48:46.350" v="1176"/>
          <ac:inkMkLst>
            <pc:docMk/>
            <pc:sldMk cId="945099813" sldId="279"/>
            <ac:inkMk id="33" creationId="{70F488B0-F02A-18AF-B760-E07EEA697969}"/>
          </ac:inkMkLst>
        </pc:inkChg>
        <pc:inkChg chg="add mod">
          <ac:chgData name="Yuanhong Teng" userId="d79d2ecb2c6c0fda" providerId="LiveId" clId="{1B7EF51A-5035-43F5-9E8A-BAA9437832C2}" dt="2024-03-23T06:48:46.350" v="1176"/>
          <ac:inkMkLst>
            <pc:docMk/>
            <pc:sldMk cId="945099813" sldId="279"/>
            <ac:inkMk id="35" creationId="{658C4B6A-6982-68CB-6791-D24B54B529A4}"/>
          </ac:inkMkLst>
        </pc:inkChg>
        <pc:inkChg chg="add mod">
          <ac:chgData name="Yuanhong Teng" userId="d79d2ecb2c6c0fda" providerId="LiveId" clId="{1B7EF51A-5035-43F5-9E8A-BAA9437832C2}" dt="2024-03-23T06:48:46.350" v="1176"/>
          <ac:inkMkLst>
            <pc:docMk/>
            <pc:sldMk cId="945099813" sldId="279"/>
            <ac:inkMk id="36" creationId="{EDBCB0F6-47B4-3B90-167F-0C8BA70ABAE5}"/>
          </ac:inkMkLst>
        </pc:inkChg>
        <pc:inkChg chg="add mod">
          <ac:chgData name="Yuanhong Teng" userId="d79d2ecb2c6c0fda" providerId="LiveId" clId="{1B7EF51A-5035-43F5-9E8A-BAA9437832C2}" dt="2024-03-23T06:48:46.350" v="1176"/>
          <ac:inkMkLst>
            <pc:docMk/>
            <pc:sldMk cId="945099813" sldId="279"/>
            <ac:inkMk id="37" creationId="{B3186F37-6E89-D3B8-B87F-3429CAD20267}"/>
          </ac:inkMkLst>
        </pc:inkChg>
        <pc:inkChg chg="add mod">
          <ac:chgData name="Yuanhong Teng" userId="d79d2ecb2c6c0fda" providerId="LiveId" clId="{1B7EF51A-5035-43F5-9E8A-BAA9437832C2}" dt="2024-03-23T06:48:46.350" v="1176"/>
          <ac:inkMkLst>
            <pc:docMk/>
            <pc:sldMk cId="945099813" sldId="279"/>
            <ac:inkMk id="38" creationId="{E8B1722F-3A16-6EFA-4666-A4CB1413711C}"/>
          </ac:inkMkLst>
        </pc:inkChg>
        <pc:inkChg chg="add mod">
          <ac:chgData name="Yuanhong Teng" userId="d79d2ecb2c6c0fda" providerId="LiveId" clId="{1B7EF51A-5035-43F5-9E8A-BAA9437832C2}" dt="2024-03-23T06:48:46.350" v="1176"/>
          <ac:inkMkLst>
            <pc:docMk/>
            <pc:sldMk cId="945099813" sldId="279"/>
            <ac:inkMk id="39" creationId="{A28A9327-067D-8A1B-27AF-7EA98D336A49}"/>
          </ac:inkMkLst>
        </pc:inkChg>
        <pc:inkChg chg="add mod">
          <ac:chgData name="Yuanhong Teng" userId="d79d2ecb2c6c0fda" providerId="LiveId" clId="{1B7EF51A-5035-43F5-9E8A-BAA9437832C2}" dt="2024-03-23T06:48:56.785" v="1190"/>
          <ac:inkMkLst>
            <pc:docMk/>
            <pc:sldMk cId="945099813" sldId="279"/>
            <ac:inkMk id="41" creationId="{53F3A7DC-A895-3F7C-3245-98274738F6ED}"/>
          </ac:inkMkLst>
        </pc:inkChg>
        <pc:inkChg chg="add mod">
          <ac:chgData name="Yuanhong Teng" userId="d79d2ecb2c6c0fda" providerId="LiveId" clId="{1B7EF51A-5035-43F5-9E8A-BAA9437832C2}" dt="2024-03-23T06:48:56.785" v="1190"/>
          <ac:inkMkLst>
            <pc:docMk/>
            <pc:sldMk cId="945099813" sldId="279"/>
            <ac:inkMk id="42" creationId="{E2E000E1-B65A-F1AF-D242-DA3D8BB83832}"/>
          </ac:inkMkLst>
        </pc:inkChg>
        <pc:inkChg chg="add mod">
          <ac:chgData name="Yuanhong Teng" userId="d79d2ecb2c6c0fda" providerId="LiveId" clId="{1B7EF51A-5035-43F5-9E8A-BAA9437832C2}" dt="2024-03-23T06:48:56.785" v="1190"/>
          <ac:inkMkLst>
            <pc:docMk/>
            <pc:sldMk cId="945099813" sldId="279"/>
            <ac:inkMk id="43" creationId="{2F3E613B-89BD-C054-30E0-908D2F43A9ED}"/>
          </ac:inkMkLst>
        </pc:inkChg>
        <pc:inkChg chg="add mod">
          <ac:chgData name="Yuanhong Teng" userId="d79d2ecb2c6c0fda" providerId="LiveId" clId="{1B7EF51A-5035-43F5-9E8A-BAA9437832C2}" dt="2024-03-23T06:48:56.785" v="1190"/>
          <ac:inkMkLst>
            <pc:docMk/>
            <pc:sldMk cId="945099813" sldId="279"/>
            <ac:inkMk id="44" creationId="{33614D03-3F65-AA30-D400-05E2E891AE00}"/>
          </ac:inkMkLst>
        </pc:inkChg>
        <pc:inkChg chg="add mod">
          <ac:chgData name="Yuanhong Teng" userId="d79d2ecb2c6c0fda" providerId="LiveId" clId="{1B7EF51A-5035-43F5-9E8A-BAA9437832C2}" dt="2024-03-23T06:48:56.785" v="1190"/>
          <ac:inkMkLst>
            <pc:docMk/>
            <pc:sldMk cId="945099813" sldId="279"/>
            <ac:inkMk id="45" creationId="{3558250D-01DF-7C8B-F20F-45923DFC7FFF}"/>
          </ac:inkMkLst>
        </pc:inkChg>
        <pc:inkChg chg="add mod">
          <ac:chgData name="Yuanhong Teng" userId="d79d2ecb2c6c0fda" providerId="LiveId" clId="{1B7EF51A-5035-43F5-9E8A-BAA9437832C2}" dt="2024-03-23T06:48:56.785" v="1190"/>
          <ac:inkMkLst>
            <pc:docMk/>
            <pc:sldMk cId="945099813" sldId="279"/>
            <ac:inkMk id="46" creationId="{92B86128-70D5-34D2-A0DA-AC0CB558F3F9}"/>
          </ac:inkMkLst>
        </pc:inkChg>
        <pc:inkChg chg="add mod">
          <ac:chgData name="Yuanhong Teng" userId="d79d2ecb2c6c0fda" providerId="LiveId" clId="{1B7EF51A-5035-43F5-9E8A-BAA9437832C2}" dt="2024-03-23T06:48:56.785" v="1190"/>
          <ac:inkMkLst>
            <pc:docMk/>
            <pc:sldMk cId="945099813" sldId="279"/>
            <ac:inkMk id="47" creationId="{BBB5368C-E9EA-0AE4-7DFC-A4F33B6BF7D1}"/>
          </ac:inkMkLst>
        </pc:inkChg>
        <pc:inkChg chg="add mod">
          <ac:chgData name="Yuanhong Teng" userId="d79d2ecb2c6c0fda" providerId="LiveId" clId="{1B7EF51A-5035-43F5-9E8A-BAA9437832C2}" dt="2024-03-23T06:48:56.785" v="1190"/>
          <ac:inkMkLst>
            <pc:docMk/>
            <pc:sldMk cId="945099813" sldId="279"/>
            <ac:inkMk id="48" creationId="{4E8F2606-9698-DBBA-A24F-F4AC53BE2E66}"/>
          </ac:inkMkLst>
        </pc:inkChg>
        <pc:inkChg chg="add mod">
          <ac:chgData name="Yuanhong Teng" userId="d79d2ecb2c6c0fda" providerId="LiveId" clId="{1B7EF51A-5035-43F5-9E8A-BAA9437832C2}" dt="2024-03-23T06:48:56.785" v="1190"/>
          <ac:inkMkLst>
            <pc:docMk/>
            <pc:sldMk cId="945099813" sldId="279"/>
            <ac:inkMk id="49" creationId="{EABD9E45-103A-6B89-523C-AFF15633DE46}"/>
          </ac:inkMkLst>
        </pc:inkChg>
        <pc:inkChg chg="add mod">
          <ac:chgData name="Yuanhong Teng" userId="d79d2ecb2c6c0fda" providerId="LiveId" clId="{1B7EF51A-5035-43F5-9E8A-BAA9437832C2}" dt="2024-03-23T06:48:56.785" v="1190"/>
          <ac:inkMkLst>
            <pc:docMk/>
            <pc:sldMk cId="945099813" sldId="279"/>
            <ac:inkMk id="50" creationId="{EEDCB553-C88A-AA99-2356-D584D4119B88}"/>
          </ac:inkMkLst>
        </pc:inkChg>
        <pc:inkChg chg="add mod">
          <ac:chgData name="Yuanhong Teng" userId="d79d2ecb2c6c0fda" providerId="LiveId" clId="{1B7EF51A-5035-43F5-9E8A-BAA9437832C2}" dt="2024-03-23T06:48:56.785" v="1190"/>
          <ac:inkMkLst>
            <pc:docMk/>
            <pc:sldMk cId="945099813" sldId="279"/>
            <ac:inkMk id="51" creationId="{26487701-C7F1-3A19-79F9-5BE1F66ADDC9}"/>
          </ac:inkMkLst>
        </pc:inkChg>
        <pc:inkChg chg="add mod">
          <ac:chgData name="Yuanhong Teng" userId="d79d2ecb2c6c0fda" providerId="LiveId" clId="{1B7EF51A-5035-43F5-9E8A-BAA9437832C2}" dt="2024-03-23T06:48:56.785" v="1190"/>
          <ac:inkMkLst>
            <pc:docMk/>
            <pc:sldMk cId="945099813" sldId="279"/>
            <ac:inkMk id="52" creationId="{B02AB7D4-4FAB-8A4A-8E0A-864EB61E57EB}"/>
          </ac:inkMkLst>
        </pc:inkChg>
        <pc:inkChg chg="add mod">
          <ac:chgData name="Yuanhong Teng" userId="d79d2ecb2c6c0fda" providerId="LiveId" clId="{1B7EF51A-5035-43F5-9E8A-BAA9437832C2}" dt="2024-03-23T06:48:56.785" v="1190"/>
          <ac:inkMkLst>
            <pc:docMk/>
            <pc:sldMk cId="945099813" sldId="279"/>
            <ac:inkMk id="53" creationId="{8A8227B0-69D7-13C2-A7E9-E9ACCFB9CAC1}"/>
          </ac:inkMkLst>
        </pc:inkChg>
        <pc:inkChg chg="add mod">
          <ac:chgData name="Yuanhong Teng" userId="d79d2ecb2c6c0fda" providerId="LiveId" clId="{1B7EF51A-5035-43F5-9E8A-BAA9437832C2}" dt="2024-03-23T06:49:13.059" v="1215"/>
          <ac:inkMkLst>
            <pc:docMk/>
            <pc:sldMk cId="945099813" sldId="279"/>
            <ac:inkMk id="55" creationId="{C973BEF0-881A-8D71-47D4-17BB78BD11F4}"/>
          </ac:inkMkLst>
        </pc:inkChg>
        <pc:inkChg chg="add mod">
          <ac:chgData name="Yuanhong Teng" userId="d79d2ecb2c6c0fda" providerId="LiveId" clId="{1B7EF51A-5035-43F5-9E8A-BAA9437832C2}" dt="2024-03-23T06:49:13.059" v="1215"/>
          <ac:inkMkLst>
            <pc:docMk/>
            <pc:sldMk cId="945099813" sldId="279"/>
            <ac:inkMk id="56" creationId="{9D21BC25-CEB1-AF63-151A-DDC744E6BB64}"/>
          </ac:inkMkLst>
        </pc:inkChg>
        <pc:inkChg chg="add mod">
          <ac:chgData name="Yuanhong Teng" userId="d79d2ecb2c6c0fda" providerId="LiveId" clId="{1B7EF51A-5035-43F5-9E8A-BAA9437832C2}" dt="2024-03-23T06:49:13.059" v="1215"/>
          <ac:inkMkLst>
            <pc:docMk/>
            <pc:sldMk cId="945099813" sldId="279"/>
            <ac:inkMk id="58" creationId="{990CCC36-16C6-9BAA-F959-0B367DA00EFC}"/>
          </ac:inkMkLst>
        </pc:inkChg>
        <pc:inkChg chg="add del mod">
          <ac:chgData name="Yuanhong Teng" userId="d79d2ecb2c6c0fda" providerId="LiveId" clId="{1B7EF51A-5035-43F5-9E8A-BAA9437832C2}" dt="2024-03-23T06:49:03.022" v="1198"/>
          <ac:inkMkLst>
            <pc:docMk/>
            <pc:sldMk cId="945099813" sldId="279"/>
            <ac:inkMk id="59" creationId="{A5B9779D-F938-DB72-21F1-7052797B19F4}"/>
          </ac:inkMkLst>
        </pc:inkChg>
        <pc:inkChg chg="add mod">
          <ac:chgData name="Yuanhong Teng" userId="d79d2ecb2c6c0fda" providerId="LiveId" clId="{1B7EF51A-5035-43F5-9E8A-BAA9437832C2}" dt="2024-03-23T06:49:13.059" v="1215"/>
          <ac:inkMkLst>
            <pc:docMk/>
            <pc:sldMk cId="945099813" sldId="279"/>
            <ac:inkMk id="61" creationId="{8D9E1F83-D881-FFB0-927B-752BFF3B002D}"/>
          </ac:inkMkLst>
        </pc:inkChg>
        <pc:inkChg chg="add mod">
          <ac:chgData name="Yuanhong Teng" userId="d79d2ecb2c6c0fda" providerId="LiveId" clId="{1B7EF51A-5035-43F5-9E8A-BAA9437832C2}" dt="2024-03-23T06:49:13.059" v="1215"/>
          <ac:inkMkLst>
            <pc:docMk/>
            <pc:sldMk cId="945099813" sldId="279"/>
            <ac:inkMk id="62" creationId="{7FFEB593-D81B-4864-C8AA-707F78A4C48A}"/>
          </ac:inkMkLst>
        </pc:inkChg>
        <pc:inkChg chg="add mod">
          <ac:chgData name="Yuanhong Teng" userId="d79d2ecb2c6c0fda" providerId="LiveId" clId="{1B7EF51A-5035-43F5-9E8A-BAA9437832C2}" dt="2024-03-23T06:49:13.059" v="1215"/>
          <ac:inkMkLst>
            <pc:docMk/>
            <pc:sldMk cId="945099813" sldId="279"/>
            <ac:inkMk id="63" creationId="{6A21F005-0A65-BE4C-6E98-6482533866F1}"/>
          </ac:inkMkLst>
        </pc:inkChg>
        <pc:inkChg chg="add mod">
          <ac:chgData name="Yuanhong Teng" userId="d79d2ecb2c6c0fda" providerId="LiveId" clId="{1B7EF51A-5035-43F5-9E8A-BAA9437832C2}" dt="2024-03-23T06:49:13.059" v="1215"/>
          <ac:inkMkLst>
            <pc:docMk/>
            <pc:sldMk cId="945099813" sldId="279"/>
            <ac:inkMk id="64" creationId="{235EE323-6C53-B56E-7BF4-33CB2C7F71C0}"/>
          </ac:inkMkLst>
        </pc:inkChg>
        <pc:inkChg chg="add mod">
          <ac:chgData name="Yuanhong Teng" userId="d79d2ecb2c6c0fda" providerId="LiveId" clId="{1B7EF51A-5035-43F5-9E8A-BAA9437832C2}" dt="2024-03-23T06:49:13.059" v="1215"/>
          <ac:inkMkLst>
            <pc:docMk/>
            <pc:sldMk cId="945099813" sldId="279"/>
            <ac:inkMk id="65" creationId="{77BBD871-C7C0-FA9C-F0CC-C88F79DF62F1}"/>
          </ac:inkMkLst>
        </pc:inkChg>
        <pc:inkChg chg="add mod">
          <ac:chgData name="Yuanhong Teng" userId="d79d2ecb2c6c0fda" providerId="LiveId" clId="{1B7EF51A-5035-43F5-9E8A-BAA9437832C2}" dt="2024-03-23T06:49:13.059" v="1215"/>
          <ac:inkMkLst>
            <pc:docMk/>
            <pc:sldMk cId="945099813" sldId="279"/>
            <ac:inkMk id="66" creationId="{89719D78-D502-9BEA-3D13-522A429EE097}"/>
          </ac:inkMkLst>
        </pc:inkChg>
        <pc:inkChg chg="add mod">
          <ac:chgData name="Yuanhong Teng" userId="d79d2ecb2c6c0fda" providerId="LiveId" clId="{1B7EF51A-5035-43F5-9E8A-BAA9437832C2}" dt="2024-03-23T06:49:13.059" v="1215"/>
          <ac:inkMkLst>
            <pc:docMk/>
            <pc:sldMk cId="945099813" sldId="279"/>
            <ac:inkMk id="67" creationId="{87E625CC-B95E-2539-0472-086AA79F3176}"/>
          </ac:inkMkLst>
        </pc:inkChg>
        <pc:inkChg chg="add mod">
          <ac:chgData name="Yuanhong Teng" userId="d79d2ecb2c6c0fda" providerId="LiveId" clId="{1B7EF51A-5035-43F5-9E8A-BAA9437832C2}" dt="2024-03-23T06:49:13.059" v="1215"/>
          <ac:inkMkLst>
            <pc:docMk/>
            <pc:sldMk cId="945099813" sldId="279"/>
            <ac:inkMk id="68" creationId="{FB5D0813-782E-7ADD-1285-C0141A653040}"/>
          </ac:inkMkLst>
        </pc:inkChg>
        <pc:inkChg chg="add mod">
          <ac:chgData name="Yuanhong Teng" userId="d79d2ecb2c6c0fda" providerId="LiveId" clId="{1B7EF51A-5035-43F5-9E8A-BAA9437832C2}" dt="2024-03-23T06:49:13.059" v="1215"/>
          <ac:inkMkLst>
            <pc:docMk/>
            <pc:sldMk cId="945099813" sldId="279"/>
            <ac:inkMk id="69" creationId="{F6ED4905-DD09-8F5C-FDD2-122E4DD4D4F8}"/>
          </ac:inkMkLst>
        </pc:inkChg>
        <pc:inkChg chg="add mod">
          <ac:chgData name="Yuanhong Teng" userId="d79d2ecb2c6c0fda" providerId="LiveId" clId="{1B7EF51A-5035-43F5-9E8A-BAA9437832C2}" dt="2024-03-23T06:49:13.059" v="1215"/>
          <ac:inkMkLst>
            <pc:docMk/>
            <pc:sldMk cId="945099813" sldId="279"/>
            <ac:inkMk id="71" creationId="{7441F43A-63F9-6198-B553-28BB8E82610C}"/>
          </ac:inkMkLst>
        </pc:inkChg>
        <pc:inkChg chg="add mod">
          <ac:chgData name="Yuanhong Teng" userId="d79d2ecb2c6c0fda" providerId="LiveId" clId="{1B7EF51A-5035-43F5-9E8A-BAA9437832C2}" dt="2024-03-23T06:49:13.059" v="1215"/>
          <ac:inkMkLst>
            <pc:docMk/>
            <pc:sldMk cId="945099813" sldId="279"/>
            <ac:inkMk id="72" creationId="{51B8E490-FD31-A703-E667-B08A0CD4DAB2}"/>
          </ac:inkMkLst>
        </pc:inkChg>
        <pc:inkChg chg="add mod">
          <ac:chgData name="Yuanhong Teng" userId="d79d2ecb2c6c0fda" providerId="LiveId" clId="{1B7EF51A-5035-43F5-9E8A-BAA9437832C2}" dt="2024-03-23T06:49:13.059" v="1215"/>
          <ac:inkMkLst>
            <pc:docMk/>
            <pc:sldMk cId="945099813" sldId="279"/>
            <ac:inkMk id="73" creationId="{691D2DC2-299B-E205-9D3D-29CF2AEDF853}"/>
          </ac:inkMkLst>
        </pc:inkChg>
        <pc:inkChg chg="add mod">
          <ac:chgData name="Yuanhong Teng" userId="d79d2ecb2c6c0fda" providerId="LiveId" clId="{1B7EF51A-5035-43F5-9E8A-BAA9437832C2}" dt="2024-03-23T06:49:13.059" v="1215"/>
          <ac:inkMkLst>
            <pc:docMk/>
            <pc:sldMk cId="945099813" sldId="279"/>
            <ac:inkMk id="75" creationId="{8AC121F9-1593-F62F-88C4-999E57014333}"/>
          </ac:inkMkLst>
        </pc:inkChg>
        <pc:inkChg chg="add mod">
          <ac:chgData name="Yuanhong Teng" userId="d79d2ecb2c6c0fda" providerId="LiveId" clId="{1B7EF51A-5035-43F5-9E8A-BAA9437832C2}" dt="2024-03-23T06:49:13.059" v="1215"/>
          <ac:inkMkLst>
            <pc:docMk/>
            <pc:sldMk cId="945099813" sldId="279"/>
            <ac:inkMk id="76" creationId="{3A70206F-0F93-2805-3C0B-F627F2CFBA0E}"/>
          </ac:inkMkLst>
        </pc:inkChg>
        <pc:inkChg chg="add del">
          <ac:chgData name="Yuanhong Teng" userId="d79d2ecb2c6c0fda" providerId="LiveId" clId="{1B7EF51A-5035-43F5-9E8A-BAA9437832C2}" dt="2024-03-23T06:49:46.169" v="1219" actId="9405"/>
          <ac:inkMkLst>
            <pc:docMk/>
            <pc:sldMk cId="945099813" sldId="279"/>
            <ac:inkMk id="78" creationId="{A60E6FE8-A832-144F-08BA-C5BC29FD2317}"/>
          </ac:inkMkLst>
        </pc:inkChg>
        <pc:inkChg chg="add del">
          <ac:chgData name="Yuanhong Teng" userId="d79d2ecb2c6c0fda" providerId="LiveId" clId="{1B7EF51A-5035-43F5-9E8A-BAA9437832C2}" dt="2024-03-23T06:49:45.819" v="1218" actId="9405"/>
          <ac:inkMkLst>
            <pc:docMk/>
            <pc:sldMk cId="945099813" sldId="279"/>
            <ac:inkMk id="79" creationId="{B661A7E3-6FB2-E170-7B5B-7E4DB44F9FA8}"/>
          </ac:inkMkLst>
        </pc:inkChg>
        <pc:inkChg chg="add del">
          <ac:chgData name="Yuanhong Teng" userId="d79d2ecb2c6c0fda" providerId="LiveId" clId="{1B7EF51A-5035-43F5-9E8A-BAA9437832C2}" dt="2024-03-23T06:49:50.319" v="1223" actId="9405"/>
          <ac:inkMkLst>
            <pc:docMk/>
            <pc:sldMk cId="945099813" sldId="279"/>
            <ac:inkMk id="80" creationId="{3F82A90D-7821-D23B-8054-AA9BE13CB3F5}"/>
          </ac:inkMkLst>
        </pc:inkChg>
        <pc:inkChg chg="add del">
          <ac:chgData name="Yuanhong Teng" userId="d79d2ecb2c6c0fda" providerId="LiveId" clId="{1B7EF51A-5035-43F5-9E8A-BAA9437832C2}" dt="2024-03-23T06:49:49.999" v="1222" actId="9405"/>
          <ac:inkMkLst>
            <pc:docMk/>
            <pc:sldMk cId="945099813" sldId="279"/>
            <ac:inkMk id="81" creationId="{665C32E0-E21E-C525-5341-D62BBD7F3D07}"/>
          </ac:inkMkLst>
        </pc:inkChg>
        <pc:inkChg chg="add mod">
          <ac:chgData name="Yuanhong Teng" userId="d79d2ecb2c6c0fda" providerId="LiveId" clId="{1B7EF51A-5035-43F5-9E8A-BAA9437832C2}" dt="2024-03-23T06:50:01.034" v="1226"/>
          <ac:inkMkLst>
            <pc:docMk/>
            <pc:sldMk cId="945099813" sldId="279"/>
            <ac:inkMk id="82" creationId="{3856FE56-F636-81F9-B456-707177693D4C}"/>
          </ac:inkMkLst>
        </pc:inkChg>
        <pc:inkChg chg="add mod">
          <ac:chgData name="Yuanhong Teng" userId="d79d2ecb2c6c0fda" providerId="LiveId" clId="{1B7EF51A-5035-43F5-9E8A-BAA9437832C2}" dt="2024-03-23T06:50:01.034" v="1226"/>
          <ac:inkMkLst>
            <pc:docMk/>
            <pc:sldMk cId="945099813" sldId="279"/>
            <ac:inkMk id="83" creationId="{F56D7F33-314F-2350-7D4C-44A1DF400B9D}"/>
          </ac:inkMkLst>
        </pc:inkChg>
        <pc:inkChg chg="add">
          <ac:chgData name="Yuanhong Teng" userId="d79d2ecb2c6c0fda" providerId="LiveId" clId="{1B7EF51A-5035-43F5-9E8A-BAA9437832C2}" dt="2024-03-23T06:50:02.074" v="1227" actId="9405"/>
          <ac:inkMkLst>
            <pc:docMk/>
            <pc:sldMk cId="945099813" sldId="279"/>
            <ac:inkMk id="85" creationId="{39C10312-4F20-4AD9-487B-72D433648660}"/>
          </ac:inkMkLst>
        </pc:inkChg>
        <pc:inkChg chg="add mod">
          <ac:chgData name="Yuanhong Teng" userId="d79d2ecb2c6c0fda" providerId="LiveId" clId="{1B7EF51A-5035-43F5-9E8A-BAA9437832C2}" dt="2024-03-23T06:50:10.007" v="1233"/>
          <ac:inkMkLst>
            <pc:docMk/>
            <pc:sldMk cId="945099813" sldId="279"/>
            <ac:inkMk id="86" creationId="{78CBD483-CF41-D792-D8CA-88CFC0FAAD81}"/>
          </ac:inkMkLst>
        </pc:inkChg>
        <pc:inkChg chg="add mod">
          <ac:chgData name="Yuanhong Teng" userId="d79d2ecb2c6c0fda" providerId="LiveId" clId="{1B7EF51A-5035-43F5-9E8A-BAA9437832C2}" dt="2024-03-23T06:50:10.007" v="1233"/>
          <ac:inkMkLst>
            <pc:docMk/>
            <pc:sldMk cId="945099813" sldId="279"/>
            <ac:inkMk id="87" creationId="{5DD81BD0-0CA8-356E-D524-B5E268B6DAC0}"/>
          </ac:inkMkLst>
        </pc:inkChg>
        <pc:inkChg chg="add mod">
          <ac:chgData name="Yuanhong Teng" userId="d79d2ecb2c6c0fda" providerId="LiveId" clId="{1B7EF51A-5035-43F5-9E8A-BAA9437832C2}" dt="2024-03-23T06:50:10.007" v="1233"/>
          <ac:inkMkLst>
            <pc:docMk/>
            <pc:sldMk cId="945099813" sldId="279"/>
            <ac:inkMk id="88" creationId="{F798218E-F6FA-38B1-B98F-41029A5DBB0E}"/>
          </ac:inkMkLst>
        </pc:inkChg>
        <pc:inkChg chg="add mod">
          <ac:chgData name="Yuanhong Teng" userId="d79d2ecb2c6c0fda" providerId="LiveId" clId="{1B7EF51A-5035-43F5-9E8A-BAA9437832C2}" dt="2024-03-23T06:50:10.007" v="1233"/>
          <ac:inkMkLst>
            <pc:docMk/>
            <pc:sldMk cId="945099813" sldId="279"/>
            <ac:inkMk id="89" creationId="{8F507243-DDA8-AE48-2CBE-2F2F229D8E06}"/>
          </ac:inkMkLst>
        </pc:inkChg>
        <pc:inkChg chg="add mod">
          <ac:chgData name="Yuanhong Teng" userId="d79d2ecb2c6c0fda" providerId="LiveId" clId="{1B7EF51A-5035-43F5-9E8A-BAA9437832C2}" dt="2024-03-23T06:50:10.007" v="1233"/>
          <ac:inkMkLst>
            <pc:docMk/>
            <pc:sldMk cId="945099813" sldId="279"/>
            <ac:inkMk id="90" creationId="{088D5DB8-57F4-1D4D-2E9E-32BEBB40E3DA}"/>
          </ac:inkMkLst>
        </pc:inkChg>
      </pc:sldChg>
      <pc:sldChg chg="addSp delSp modSp new del mod">
        <pc:chgData name="Yuanhong Teng" userId="d79d2ecb2c6c0fda" providerId="LiveId" clId="{1B7EF51A-5035-43F5-9E8A-BAA9437832C2}" dt="2024-03-22T11:09:26.935" v="820" actId="2696"/>
        <pc:sldMkLst>
          <pc:docMk/>
          <pc:sldMk cId="911426043" sldId="280"/>
        </pc:sldMkLst>
        <pc:spChg chg="add del">
          <ac:chgData name="Yuanhong Teng" userId="d79d2ecb2c6c0fda" providerId="LiveId" clId="{1B7EF51A-5035-43F5-9E8A-BAA9437832C2}" dt="2024-03-22T11:05:55.434" v="803" actId="22"/>
          <ac:spMkLst>
            <pc:docMk/>
            <pc:sldMk cId="911426043" sldId="280"/>
            <ac:spMk id="3" creationId="{DEFEA5E4-4DEF-F5BC-1C31-A47099055F34}"/>
          </ac:spMkLst>
        </pc:spChg>
        <pc:spChg chg="add del">
          <ac:chgData name="Yuanhong Teng" userId="d79d2ecb2c6c0fda" providerId="LiveId" clId="{1B7EF51A-5035-43F5-9E8A-BAA9437832C2}" dt="2024-03-22T11:08:47.667" v="810" actId="22"/>
          <ac:spMkLst>
            <pc:docMk/>
            <pc:sldMk cId="911426043" sldId="280"/>
            <ac:spMk id="9" creationId="{9CA83556-3AAD-78B7-E3D8-E429B206B781}"/>
          </ac:spMkLst>
        </pc:spChg>
        <pc:spChg chg="add del mod">
          <ac:chgData name="Yuanhong Teng" userId="d79d2ecb2c6c0fda" providerId="LiveId" clId="{1B7EF51A-5035-43F5-9E8A-BAA9437832C2}" dt="2024-03-22T11:09:08.140" v="814"/>
          <ac:spMkLst>
            <pc:docMk/>
            <pc:sldMk cId="911426043" sldId="280"/>
            <ac:spMk id="11" creationId="{F60D0790-FFAC-1C73-A8FB-D4E1E5C13ACD}"/>
          </ac:spMkLst>
        </pc:spChg>
        <pc:spChg chg="add mod">
          <ac:chgData name="Yuanhong Teng" userId="d79d2ecb2c6c0fda" providerId="LiveId" clId="{1B7EF51A-5035-43F5-9E8A-BAA9437832C2}" dt="2024-03-22T11:09:17.918" v="817" actId="21"/>
          <ac:spMkLst>
            <pc:docMk/>
            <pc:sldMk cId="911426043" sldId="280"/>
            <ac:spMk id="13" creationId="{38432807-E2C1-962C-2356-10546940E7B8}"/>
          </ac:spMkLst>
        </pc:spChg>
        <pc:picChg chg="add del mod ord">
          <ac:chgData name="Yuanhong Teng" userId="d79d2ecb2c6c0fda" providerId="LiveId" clId="{1B7EF51A-5035-43F5-9E8A-BAA9437832C2}" dt="2024-03-22T11:05:47.596" v="802" actId="22"/>
          <ac:picMkLst>
            <pc:docMk/>
            <pc:sldMk cId="911426043" sldId="280"/>
            <ac:picMk id="5" creationId="{2D201B3C-8748-A706-91A3-351E609BCB9D}"/>
          </ac:picMkLst>
        </pc:picChg>
        <pc:picChg chg="add del mod ord">
          <ac:chgData name="Yuanhong Teng" userId="d79d2ecb2c6c0fda" providerId="LiveId" clId="{1B7EF51A-5035-43F5-9E8A-BAA9437832C2}" dt="2024-03-22T11:09:17.918" v="817" actId="21"/>
          <ac:picMkLst>
            <pc:docMk/>
            <pc:sldMk cId="911426043" sldId="280"/>
            <ac:picMk id="7" creationId="{8ABA01AC-E26D-D183-612B-968349998142}"/>
          </ac:picMkLst>
        </pc:picChg>
      </pc:sldChg>
      <pc:sldChg chg="addSp delSp modSp new mod">
        <pc:chgData name="Yuanhong Teng" userId="d79d2ecb2c6c0fda" providerId="LiveId" clId="{1B7EF51A-5035-43F5-9E8A-BAA9437832C2}" dt="2024-03-23T06:51:14.072" v="1324" actId="20577"/>
        <pc:sldMkLst>
          <pc:docMk/>
          <pc:sldMk cId="975136815" sldId="281"/>
        </pc:sldMkLst>
        <pc:spChg chg="mod">
          <ac:chgData name="Yuanhong Teng" userId="d79d2ecb2c6c0fda" providerId="LiveId" clId="{1B7EF51A-5035-43F5-9E8A-BAA9437832C2}" dt="2024-03-22T11:29:28.082" v="846" actId="20577"/>
          <ac:spMkLst>
            <pc:docMk/>
            <pc:sldMk cId="975136815" sldId="281"/>
            <ac:spMk id="2" creationId="{EFC38C7B-8A8F-9728-06FE-5D6675B513D0}"/>
          </ac:spMkLst>
        </pc:spChg>
        <pc:spChg chg="mod">
          <ac:chgData name="Yuanhong Teng" userId="d79d2ecb2c6c0fda" providerId="LiveId" clId="{1B7EF51A-5035-43F5-9E8A-BAA9437832C2}" dt="2024-03-23T06:51:14.072" v="1324" actId="20577"/>
          <ac:spMkLst>
            <pc:docMk/>
            <pc:sldMk cId="975136815" sldId="281"/>
            <ac:spMk id="3" creationId="{94400D53-6969-41F2-2560-32F9A55F6713}"/>
          </ac:spMkLst>
        </pc:spChg>
        <pc:picChg chg="add mod">
          <ac:chgData name="Yuanhong Teng" userId="d79d2ecb2c6c0fda" providerId="LiveId" clId="{1B7EF51A-5035-43F5-9E8A-BAA9437832C2}" dt="2024-03-22T11:11:43.659" v="832" actId="1076"/>
          <ac:picMkLst>
            <pc:docMk/>
            <pc:sldMk cId="975136815" sldId="281"/>
            <ac:picMk id="5" creationId="{664E36E1-6453-AEB5-9BDA-ECE40F3E1AB0}"/>
          </ac:picMkLst>
        </pc:picChg>
        <pc:picChg chg="add del mod">
          <ac:chgData name="Yuanhong Teng" userId="d79d2ecb2c6c0fda" providerId="LiveId" clId="{1B7EF51A-5035-43F5-9E8A-BAA9437832C2}" dt="2024-03-22T11:09:44.007" v="821" actId="21"/>
          <ac:picMkLst>
            <pc:docMk/>
            <pc:sldMk cId="975136815" sldId="281"/>
            <ac:picMk id="7" creationId="{8ABA01AC-E26D-D183-612B-968349998142}"/>
          </ac:picMkLst>
        </pc:picChg>
        <pc:picChg chg="add mod">
          <ac:chgData name="Yuanhong Teng" userId="d79d2ecb2c6c0fda" providerId="LiveId" clId="{1B7EF51A-5035-43F5-9E8A-BAA9437832C2}" dt="2024-03-22T11:29:18.627" v="834" actId="1076"/>
          <ac:picMkLst>
            <pc:docMk/>
            <pc:sldMk cId="975136815" sldId="281"/>
            <ac:picMk id="8" creationId="{716084A1-80A1-EC9C-CE03-877DC49E3ECB}"/>
          </ac:picMkLst>
        </pc:picChg>
      </pc:sldChg>
      <pc:sldChg chg="addSp delSp modSp new mod">
        <pc:chgData name="Yuanhong Teng" userId="d79d2ecb2c6c0fda" providerId="LiveId" clId="{1B7EF51A-5035-43F5-9E8A-BAA9437832C2}" dt="2024-03-23T07:54:20.564" v="1771" actId="20577"/>
        <pc:sldMkLst>
          <pc:docMk/>
          <pc:sldMk cId="2748403819" sldId="282"/>
        </pc:sldMkLst>
        <pc:spChg chg="mod">
          <ac:chgData name="Yuanhong Teng" userId="d79d2ecb2c6c0fda" providerId="LiveId" clId="{1B7EF51A-5035-43F5-9E8A-BAA9437832C2}" dt="2024-03-22T11:35:08.913" v="1082" actId="20577"/>
          <ac:spMkLst>
            <pc:docMk/>
            <pc:sldMk cId="2748403819" sldId="282"/>
            <ac:spMk id="2" creationId="{2FCED894-F6B6-C09F-2131-CC3F74DC22FE}"/>
          </ac:spMkLst>
        </pc:spChg>
        <pc:spChg chg="mod">
          <ac:chgData name="Yuanhong Teng" userId="d79d2ecb2c6c0fda" providerId="LiveId" clId="{1B7EF51A-5035-43F5-9E8A-BAA9437832C2}" dt="2024-03-23T07:54:20.564" v="1771" actId="20577"/>
          <ac:spMkLst>
            <pc:docMk/>
            <pc:sldMk cId="2748403819" sldId="282"/>
            <ac:spMk id="3" creationId="{CBA78FC0-333C-219B-FBCA-F5A3A8B7B6C4}"/>
          </ac:spMkLst>
        </pc:spChg>
        <pc:spChg chg="add del">
          <ac:chgData name="Yuanhong Teng" userId="d79d2ecb2c6c0fda" providerId="LiveId" clId="{1B7EF51A-5035-43F5-9E8A-BAA9437832C2}" dt="2024-03-22T11:34:37.432" v="1060" actId="22"/>
          <ac:spMkLst>
            <pc:docMk/>
            <pc:sldMk cId="2748403819" sldId="282"/>
            <ac:spMk id="9" creationId="{ECC078E5-F1AA-994E-156D-6D43A34AC3F8}"/>
          </ac:spMkLst>
        </pc:spChg>
        <pc:picChg chg="add mod">
          <ac:chgData name="Yuanhong Teng" userId="d79d2ecb2c6c0fda" providerId="LiveId" clId="{1B7EF51A-5035-43F5-9E8A-BAA9437832C2}" dt="2024-03-22T11:33:52.715" v="1056" actId="1076"/>
          <ac:picMkLst>
            <pc:docMk/>
            <pc:sldMk cId="2748403819" sldId="282"/>
            <ac:picMk id="5" creationId="{CA9D0513-4097-6E20-668D-A0E35552F459}"/>
          </ac:picMkLst>
        </pc:picChg>
        <pc:picChg chg="add mod">
          <ac:chgData name="Yuanhong Teng" userId="d79d2ecb2c6c0fda" providerId="LiveId" clId="{1B7EF51A-5035-43F5-9E8A-BAA9437832C2}" dt="2024-03-22T11:34:01.358" v="1058" actId="1076"/>
          <ac:picMkLst>
            <pc:docMk/>
            <pc:sldMk cId="2748403819" sldId="282"/>
            <ac:picMk id="7" creationId="{7E4C000F-C048-6D14-8E94-E028468800E0}"/>
          </ac:picMkLst>
        </pc:picChg>
      </pc:sldChg>
      <pc:sldChg chg="addSp delSp modSp new del mod">
        <pc:chgData name="Yuanhong Teng" userId="d79d2ecb2c6c0fda" providerId="LiveId" clId="{1B7EF51A-5035-43F5-9E8A-BAA9437832C2}" dt="2024-03-23T08:02:27.923" v="1847" actId="2696"/>
        <pc:sldMkLst>
          <pc:docMk/>
          <pc:sldMk cId="41157843" sldId="283"/>
        </pc:sldMkLst>
        <pc:spChg chg="add del mod">
          <ac:chgData name="Yuanhong Teng" userId="d79d2ecb2c6c0fda" providerId="LiveId" clId="{1B7EF51A-5035-43F5-9E8A-BAA9437832C2}" dt="2024-03-23T07:05:13.004" v="1364" actId="20577"/>
          <ac:spMkLst>
            <pc:docMk/>
            <pc:sldMk cId="41157843" sldId="283"/>
            <ac:spMk id="3" creationId="{8EFA40FF-F0CE-0B3C-60E5-22BF98304F09}"/>
          </ac:spMkLst>
        </pc:spChg>
        <pc:picChg chg="add del mod ord">
          <ac:chgData name="Yuanhong Teng" userId="d79d2ecb2c6c0fda" providerId="LiveId" clId="{1B7EF51A-5035-43F5-9E8A-BAA9437832C2}" dt="2024-03-23T07:04:51.317" v="1326" actId="22"/>
          <ac:picMkLst>
            <pc:docMk/>
            <pc:sldMk cId="41157843" sldId="283"/>
            <ac:picMk id="5" creationId="{A22B1E3F-CCD2-ADDC-C7BF-F8F0AC4D69F0}"/>
          </ac:picMkLst>
        </pc:picChg>
        <pc:picChg chg="add mod">
          <ac:chgData name="Yuanhong Teng" userId="d79d2ecb2c6c0fda" providerId="LiveId" clId="{1B7EF51A-5035-43F5-9E8A-BAA9437832C2}" dt="2024-03-23T07:05:23.238" v="1369" actId="1076"/>
          <ac:picMkLst>
            <pc:docMk/>
            <pc:sldMk cId="41157843" sldId="283"/>
            <ac:picMk id="7" creationId="{C40AF0BA-5634-9758-F536-66E7D656EB3E}"/>
          </ac:picMkLst>
        </pc:picChg>
      </pc:sldChg>
      <pc:sldChg chg="addSp delSp modSp new mod">
        <pc:chgData name="Yuanhong Teng" userId="d79d2ecb2c6c0fda" providerId="LiveId" clId="{1B7EF51A-5035-43F5-9E8A-BAA9437832C2}" dt="2024-03-23T06:51:03.478" v="1316" actId="20577"/>
        <pc:sldMkLst>
          <pc:docMk/>
          <pc:sldMk cId="1266936302" sldId="284"/>
        </pc:sldMkLst>
        <pc:spChg chg="del">
          <ac:chgData name="Yuanhong Teng" userId="d79d2ecb2c6c0fda" providerId="LiveId" clId="{1B7EF51A-5035-43F5-9E8A-BAA9437832C2}" dt="2024-03-23T06:47:15.846" v="1091"/>
          <ac:spMkLst>
            <pc:docMk/>
            <pc:sldMk cId="1266936302" sldId="284"/>
            <ac:spMk id="3" creationId="{5365BBDE-1EF6-1C4F-64F4-E4D8959D1BB5}"/>
          </ac:spMkLst>
        </pc:spChg>
        <pc:spChg chg="add mod">
          <ac:chgData name="Yuanhong Teng" userId="d79d2ecb2c6c0fda" providerId="LiveId" clId="{1B7EF51A-5035-43F5-9E8A-BAA9437832C2}" dt="2024-03-23T06:51:03.478" v="1316" actId="20577"/>
          <ac:spMkLst>
            <pc:docMk/>
            <pc:sldMk cId="1266936302" sldId="284"/>
            <ac:spMk id="5" creationId="{34029BC3-378B-1FD3-3265-3C395BBC52EF}"/>
          </ac:spMkLst>
        </pc:spChg>
        <pc:picChg chg="add del mod">
          <ac:chgData name="Yuanhong Teng" userId="d79d2ecb2c6c0fda" providerId="LiveId" clId="{1B7EF51A-5035-43F5-9E8A-BAA9437832C2}" dt="2024-03-23T06:50:46.758" v="1236" actId="21"/>
          <ac:picMkLst>
            <pc:docMk/>
            <pc:sldMk cId="1266936302" sldId="284"/>
            <ac:picMk id="6" creationId="{8ABA01AC-E26D-D183-612B-968349998142}"/>
          </ac:picMkLst>
        </pc:picChg>
        <pc:picChg chg="add del mod">
          <ac:chgData name="Yuanhong Teng" userId="d79d2ecb2c6c0fda" providerId="LiveId" clId="{1B7EF51A-5035-43F5-9E8A-BAA9437832C2}" dt="2024-03-23T06:47:25.774" v="1092" actId="21"/>
          <ac:picMkLst>
            <pc:docMk/>
            <pc:sldMk cId="1266936302" sldId="284"/>
            <ac:picMk id="7" creationId="{8ABA01AC-E26D-D183-612B-968349998142}"/>
          </ac:picMkLst>
        </pc:picChg>
      </pc:sldChg>
      <pc:sldChg chg="addSp delSp modSp new mod">
        <pc:chgData name="Yuanhong Teng" userId="d79d2ecb2c6c0fda" providerId="LiveId" clId="{1B7EF51A-5035-43F5-9E8A-BAA9437832C2}" dt="2024-03-23T07:59:56.942" v="1846" actId="20577"/>
        <pc:sldMkLst>
          <pc:docMk/>
          <pc:sldMk cId="1837101562" sldId="285"/>
        </pc:sldMkLst>
        <pc:spChg chg="del">
          <ac:chgData name="Yuanhong Teng" userId="d79d2ecb2c6c0fda" providerId="LiveId" clId="{1B7EF51A-5035-43F5-9E8A-BAA9437832C2}" dt="2024-03-23T07:06:34.313" v="1371" actId="22"/>
          <ac:spMkLst>
            <pc:docMk/>
            <pc:sldMk cId="1837101562" sldId="285"/>
            <ac:spMk id="3" creationId="{731FC483-AF6D-2063-7798-5C023587C70D}"/>
          </ac:spMkLst>
        </pc:spChg>
        <pc:spChg chg="add mod">
          <ac:chgData name="Yuanhong Teng" userId="d79d2ecb2c6c0fda" providerId="LiveId" clId="{1B7EF51A-5035-43F5-9E8A-BAA9437832C2}" dt="2024-03-23T07:59:56.942" v="1846" actId="20577"/>
          <ac:spMkLst>
            <pc:docMk/>
            <pc:sldMk cId="1837101562" sldId="285"/>
            <ac:spMk id="9" creationId="{54432CC7-A36A-83A4-C4E6-348ED014723E}"/>
          </ac:spMkLst>
        </pc:spChg>
        <pc:picChg chg="add del mod ord">
          <ac:chgData name="Yuanhong Teng" userId="d79d2ecb2c6c0fda" providerId="LiveId" clId="{1B7EF51A-5035-43F5-9E8A-BAA9437832C2}" dt="2024-03-23T07:07:02.892" v="1378" actId="21"/>
          <ac:picMkLst>
            <pc:docMk/>
            <pc:sldMk cId="1837101562" sldId="285"/>
            <ac:picMk id="5" creationId="{7D2BC19B-A88B-B60B-9052-F05C1DD75912}"/>
          </ac:picMkLst>
        </pc:picChg>
        <pc:picChg chg="add del mod">
          <ac:chgData name="Yuanhong Teng" userId="d79d2ecb2c6c0fda" providerId="LiveId" clId="{1B7EF51A-5035-43F5-9E8A-BAA9437832C2}" dt="2024-03-23T07:07:02.892" v="1378" actId="21"/>
          <ac:picMkLst>
            <pc:docMk/>
            <pc:sldMk cId="1837101562" sldId="285"/>
            <ac:picMk id="7" creationId="{9C7A9C4E-B160-8AFF-2D4C-7E82C064AEE2}"/>
          </ac:picMkLst>
        </pc:picChg>
        <pc:picChg chg="add del mod">
          <ac:chgData name="Yuanhong Teng" userId="d79d2ecb2c6c0fda" providerId="LiveId" clId="{1B7EF51A-5035-43F5-9E8A-BAA9437832C2}" dt="2024-03-23T07:55:23.667" v="1799" actId="478"/>
          <ac:picMkLst>
            <pc:docMk/>
            <pc:sldMk cId="1837101562" sldId="285"/>
            <ac:picMk id="10" creationId="{7D2BC19B-A88B-B60B-9052-F05C1DD75912}"/>
          </ac:picMkLst>
        </pc:picChg>
        <pc:picChg chg="add del mod">
          <ac:chgData name="Yuanhong Teng" userId="d79d2ecb2c6c0fda" providerId="LiveId" clId="{1B7EF51A-5035-43F5-9E8A-BAA9437832C2}" dt="2024-03-23T07:55:22.511" v="1797" actId="478"/>
          <ac:picMkLst>
            <pc:docMk/>
            <pc:sldMk cId="1837101562" sldId="285"/>
            <ac:picMk id="11" creationId="{9C7A9C4E-B160-8AFF-2D4C-7E82C064AEE2}"/>
          </ac:picMkLst>
        </pc:picChg>
        <pc:picChg chg="add del mod">
          <ac:chgData name="Yuanhong Teng" userId="d79d2ecb2c6c0fda" providerId="LiveId" clId="{1B7EF51A-5035-43F5-9E8A-BAA9437832C2}" dt="2024-03-23T07:55:23.135" v="1798" actId="478"/>
          <ac:picMkLst>
            <pc:docMk/>
            <pc:sldMk cId="1837101562" sldId="285"/>
            <ac:picMk id="13" creationId="{183C4DFB-287F-3DA3-F641-EF2C7206D4BB}"/>
          </ac:picMkLst>
        </pc:picChg>
        <pc:picChg chg="add mod">
          <ac:chgData name="Yuanhong Teng" userId="d79d2ecb2c6c0fda" providerId="LiveId" clId="{1B7EF51A-5035-43F5-9E8A-BAA9437832C2}" dt="2024-03-23T07:55:32.590" v="1802" actId="1076"/>
          <ac:picMkLst>
            <pc:docMk/>
            <pc:sldMk cId="1837101562" sldId="285"/>
            <ac:picMk id="15" creationId="{00311012-6769-2C4A-334A-A40FE2739BEF}"/>
          </ac:picMkLst>
        </pc:picChg>
        <pc:picChg chg="add mod">
          <ac:chgData name="Yuanhong Teng" userId="d79d2ecb2c6c0fda" providerId="LiveId" clId="{1B7EF51A-5035-43F5-9E8A-BAA9437832C2}" dt="2024-03-23T07:59:53.848" v="1839" actId="1076"/>
          <ac:picMkLst>
            <pc:docMk/>
            <pc:sldMk cId="1837101562" sldId="285"/>
            <ac:picMk id="17" creationId="{F8E0AE2E-CD8C-038B-33AF-CF3F857984E8}"/>
          </ac:picMkLst>
        </pc:picChg>
      </pc:sldChg>
      <pc:sldChg chg="addSp modSp new mod">
        <pc:chgData name="Yuanhong Teng" userId="d79d2ecb2c6c0fda" providerId="LiveId" clId="{1B7EF51A-5035-43F5-9E8A-BAA9437832C2}" dt="2024-03-23T07:54:47.254" v="1795" actId="20577"/>
        <pc:sldMkLst>
          <pc:docMk/>
          <pc:sldMk cId="2685107674" sldId="286"/>
        </pc:sldMkLst>
        <pc:spChg chg="mod">
          <ac:chgData name="Yuanhong Teng" userId="d79d2ecb2c6c0fda" providerId="LiveId" clId="{1B7EF51A-5035-43F5-9E8A-BAA9437832C2}" dt="2024-03-23T07:54:47.254" v="1795" actId="20577"/>
          <ac:spMkLst>
            <pc:docMk/>
            <pc:sldMk cId="2685107674" sldId="286"/>
            <ac:spMk id="3" creationId="{A1920A8E-B963-A4F0-2CB0-AFA30B3C7FF1}"/>
          </ac:spMkLst>
        </pc:spChg>
        <pc:picChg chg="add">
          <ac:chgData name="Yuanhong Teng" userId="d79d2ecb2c6c0fda" providerId="LiveId" clId="{1B7EF51A-5035-43F5-9E8A-BAA9437832C2}" dt="2024-03-23T07:41:52.378" v="1450" actId="22"/>
          <ac:picMkLst>
            <pc:docMk/>
            <pc:sldMk cId="2685107674" sldId="286"/>
            <ac:picMk id="5" creationId="{88C2B1BE-50D8-B88D-9F31-C8DAEF1669FF}"/>
          </ac:picMkLst>
        </pc:picChg>
      </pc:sldChg>
      <pc:sldChg chg="addSp delSp modSp new mod">
        <pc:chgData name="Yuanhong Teng" userId="d79d2ecb2c6c0fda" providerId="LiveId" clId="{1B7EF51A-5035-43F5-9E8A-BAA9437832C2}" dt="2024-03-23T08:03:06.324" v="1856" actId="1076"/>
        <pc:sldMkLst>
          <pc:docMk/>
          <pc:sldMk cId="4008012381" sldId="287"/>
        </pc:sldMkLst>
        <pc:spChg chg="add del">
          <ac:chgData name="Yuanhong Teng" userId="d79d2ecb2c6c0fda" providerId="LiveId" clId="{1B7EF51A-5035-43F5-9E8A-BAA9437832C2}" dt="2024-03-23T07:46:45.433" v="1551" actId="22"/>
          <ac:spMkLst>
            <pc:docMk/>
            <pc:sldMk cId="4008012381" sldId="287"/>
            <ac:spMk id="3" creationId="{DB8DB719-8604-B658-0516-3B49F2C26E45}"/>
          </ac:spMkLst>
        </pc:spChg>
        <pc:spChg chg="add mod">
          <ac:chgData name="Yuanhong Teng" userId="d79d2ecb2c6c0fda" providerId="LiveId" clId="{1B7EF51A-5035-43F5-9E8A-BAA9437832C2}" dt="2024-03-23T07:47:43.835" v="1646" actId="20577"/>
          <ac:spMkLst>
            <pc:docMk/>
            <pc:sldMk cId="4008012381" sldId="287"/>
            <ac:spMk id="9" creationId="{65D1927D-CD1C-766E-5766-43BAD3B7A6C0}"/>
          </ac:spMkLst>
        </pc:spChg>
        <pc:grpChg chg="del mod">
          <ac:chgData name="Yuanhong Teng" userId="d79d2ecb2c6c0fda" providerId="LiveId" clId="{1B7EF51A-5035-43F5-9E8A-BAA9437832C2}" dt="2024-03-23T07:48:23.193" v="1668"/>
          <ac:grpSpMkLst>
            <pc:docMk/>
            <pc:sldMk cId="4008012381" sldId="287"/>
            <ac:grpSpMk id="23" creationId="{27419706-E3A3-3A2F-B24B-D3FCFF28A327}"/>
          </ac:grpSpMkLst>
        </pc:grpChg>
        <pc:grpChg chg="mod">
          <ac:chgData name="Yuanhong Teng" userId="d79d2ecb2c6c0fda" providerId="LiveId" clId="{1B7EF51A-5035-43F5-9E8A-BAA9437832C2}" dt="2024-03-23T08:02:58.228" v="1853" actId="1076"/>
          <ac:grpSpMkLst>
            <pc:docMk/>
            <pc:sldMk cId="4008012381" sldId="287"/>
            <ac:grpSpMk id="24" creationId="{6242191E-4C62-AA28-EA57-00C39FB593BF}"/>
          </ac:grpSpMkLst>
        </pc:grpChg>
        <pc:grpChg chg="mod">
          <ac:chgData name="Yuanhong Teng" userId="d79d2ecb2c6c0fda" providerId="LiveId" clId="{1B7EF51A-5035-43F5-9E8A-BAA9437832C2}" dt="2024-03-23T08:03:06.324" v="1856" actId="1076"/>
          <ac:grpSpMkLst>
            <pc:docMk/>
            <pc:sldMk cId="4008012381" sldId="287"/>
            <ac:grpSpMk id="27" creationId="{A5489906-C353-0014-7D3A-D6535EFF83C3}"/>
          </ac:grpSpMkLst>
        </pc:grpChg>
        <pc:picChg chg="add del mod ord">
          <ac:chgData name="Yuanhong Teng" userId="d79d2ecb2c6c0fda" providerId="LiveId" clId="{1B7EF51A-5035-43F5-9E8A-BAA9437832C2}" dt="2024-03-23T07:44:37.109" v="1550" actId="22"/>
          <ac:picMkLst>
            <pc:docMk/>
            <pc:sldMk cId="4008012381" sldId="287"/>
            <ac:picMk id="5" creationId="{F6019033-6031-676D-ACBE-529178A4AFDF}"/>
          </ac:picMkLst>
        </pc:picChg>
        <pc:picChg chg="add del mod ord">
          <ac:chgData name="Yuanhong Teng" userId="d79d2ecb2c6c0fda" providerId="LiveId" clId="{1B7EF51A-5035-43F5-9E8A-BAA9437832C2}" dt="2024-03-23T07:46:56.641" v="1552" actId="21"/>
          <ac:picMkLst>
            <pc:docMk/>
            <pc:sldMk cId="4008012381" sldId="287"/>
            <ac:picMk id="7" creationId="{7A04BEDE-0019-E99D-025D-D5C83C9CF9CA}"/>
          </ac:picMkLst>
        </pc:picChg>
        <pc:picChg chg="add mod">
          <ac:chgData name="Yuanhong Teng" userId="d79d2ecb2c6c0fda" providerId="LiveId" clId="{1B7EF51A-5035-43F5-9E8A-BAA9437832C2}" dt="2024-03-23T08:03:02.136" v="1855" actId="1076"/>
          <ac:picMkLst>
            <pc:docMk/>
            <pc:sldMk cId="4008012381" sldId="287"/>
            <ac:picMk id="10" creationId="{7A04BEDE-0019-E99D-025D-D5C83C9CF9CA}"/>
          </ac:picMkLst>
        </pc:picChg>
        <pc:inkChg chg="add del">
          <ac:chgData name="Yuanhong Teng" userId="d79d2ecb2c6c0fda" providerId="LiveId" clId="{1B7EF51A-5035-43F5-9E8A-BAA9437832C2}" dt="2024-03-23T07:48:05.573" v="1652" actId="9405"/>
          <ac:inkMkLst>
            <pc:docMk/>
            <pc:sldMk cId="4008012381" sldId="287"/>
            <ac:inkMk id="11" creationId="{B4E9E8B2-8F3F-4292-2A10-412A5470E5E9}"/>
          </ac:inkMkLst>
        </pc:inkChg>
        <pc:inkChg chg="add mod">
          <ac:chgData name="Yuanhong Teng" userId="d79d2ecb2c6c0fda" providerId="LiveId" clId="{1B7EF51A-5035-43F5-9E8A-BAA9437832C2}" dt="2024-03-23T07:48:17.173" v="1664"/>
          <ac:inkMkLst>
            <pc:docMk/>
            <pc:sldMk cId="4008012381" sldId="287"/>
            <ac:inkMk id="12" creationId="{A8FE6797-9C47-DB2C-CBE6-D3ABDCF4B54C}"/>
          </ac:inkMkLst>
        </pc:inkChg>
        <pc:inkChg chg="add mod">
          <ac:chgData name="Yuanhong Teng" userId="d79d2ecb2c6c0fda" providerId="LiveId" clId="{1B7EF51A-5035-43F5-9E8A-BAA9437832C2}" dt="2024-03-23T07:48:17.173" v="1664"/>
          <ac:inkMkLst>
            <pc:docMk/>
            <pc:sldMk cId="4008012381" sldId="287"/>
            <ac:inkMk id="13" creationId="{E7C526B6-85C6-8AD5-FC5D-49128574BDA8}"/>
          </ac:inkMkLst>
        </pc:inkChg>
        <pc:inkChg chg="add mod">
          <ac:chgData name="Yuanhong Teng" userId="d79d2ecb2c6c0fda" providerId="LiveId" clId="{1B7EF51A-5035-43F5-9E8A-BAA9437832C2}" dt="2024-03-23T07:48:23.193" v="1668"/>
          <ac:inkMkLst>
            <pc:docMk/>
            <pc:sldMk cId="4008012381" sldId="287"/>
            <ac:inkMk id="14" creationId="{50066358-F1B0-8B2D-4261-3497B5742C59}"/>
          </ac:inkMkLst>
        </pc:inkChg>
        <pc:inkChg chg="add mod">
          <ac:chgData name="Yuanhong Teng" userId="d79d2ecb2c6c0fda" providerId="LiveId" clId="{1B7EF51A-5035-43F5-9E8A-BAA9437832C2}" dt="2024-03-23T07:48:23.193" v="1668"/>
          <ac:inkMkLst>
            <pc:docMk/>
            <pc:sldMk cId="4008012381" sldId="287"/>
            <ac:inkMk id="15" creationId="{BC1160C4-C5F3-B068-B6FD-12F2083DA2EB}"/>
          </ac:inkMkLst>
        </pc:inkChg>
        <pc:inkChg chg="add mod">
          <ac:chgData name="Yuanhong Teng" userId="d79d2ecb2c6c0fda" providerId="LiveId" clId="{1B7EF51A-5035-43F5-9E8A-BAA9437832C2}" dt="2024-03-23T07:48:23.193" v="1668"/>
          <ac:inkMkLst>
            <pc:docMk/>
            <pc:sldMk cId="4008012381" sldId="287"/>
            <ac:inkMk id="16" creationId="{7C5516DB-1691-7A8F-68DD-26B6D334BA70}"/>
          </ac:inkMkLst>
        </pc:inkChg>
        <pc:inkChg chg="add mod">
          <ac:chgData name="Yuanhong Teng" userId="d79d2ecb2c6c0fda" providerId="LiveId" clId="{1B7EF51A-5035-43F5-9E8A-BAA9437832C2}" dt="2024-03-23T07:48:23.193" v="1668"/>
          <ac:inkMkLst>
            <pc:docMk/>
            <pc:sldMk cId="4008012381" sldId="287"/>
            <ac:inkMk id="17" creationId="{AB98121A-07BE-A494-3173-38F29AE6EC62}"/>
          </ac:inkMkLst>
        </pc:inkChg>
        <pc:inkChg chg="add mod">
          <ac:chgData name="Yuanhong Teng" userId="d79d2ecb2c6c0fda" providerId="LiveId" clId="{1B7EF51A-5035-43F5-9E8A-BAA9437832C2}" dt="2024-03-23T07:48:23.193" v="1668"/>
          <ac:inkMkLst>
            <pc:docMk/>
            <pc:sldMk cId="4008012381" sldId="287"/>
            <ac:inkMk id="18" creationId="{9EFC73E4-9155-A580-6295-FE6658F60423}"/>
          </ac:inkMkLst>
        </pc:inkChg>
        <pc:inkChg chg="add mod">
          <ac:chgData name="Yuanhong Teng" userId="d79d2ecb2c6c0fda" providerId="LiveId" clId="{1B7EF51A-5035-43F5-9E8A-BAA9437832C2}" dt="2024-03-23T07:48:23.193" v="1668"/>
          <ac:inkMkLst>
            <pc:docMk/>
            <pc:sldMk cId="4008012381" sldId="287"/>
            <ac:inkMk id="19" creationId="{AF557911-567C-5253-D491-8169860F764C}"/>
          </ac:inkMkLst>
        </pc:inkChg>
        <pc:inkChg chg="add mod">
          <ac:chgData name="Yuanhong Teng" userId="d79d2ecb2c6c0fda" providerId="LiveId" clId="{1B7EF51A-5035-43F5-9E8A-BAA9437832C2}" dt="2024-03-23T07:48:23.193" v="1668"/>
          <ac:inkMkLst>
            <pc:docMk/>
            <pc:sldMk cId="4008012381" sldId="287"/>
            <ac:inkMk id="20" creationId="{6F78DDCE-CAA6-A2A4-452D-21551B68925C}"/>
          </ac:inkMkLst>
        </pc:inkChg>
        <pc:inkChg chg="add mod">
          <ac:chgData name="Yuanhong Teng" userId="d79d2ecb2c6c0fda" providerId="LiveId" clId="{1B7EF51A-5035-43F5-9E8A-BAA9437832C2}" dt="2024-03-23T07:48:23.193" v="1668"/>
          <ac:inkMkLst>
            <pc:docMk/>
            <pc:sldMk cId="4008012381" sldId="287"/>
            <ac:inkMk id="21" creationId="{3709620F-56AB-2DC1-B859-F6DAE22B06C5}"/>
          </ac:inkMkLst>
        </pc:inkChg>
        <pc:inkChg chg="add mod">
          <ac:chgData name="Yuanhong Teng" userId="d79d2ecb2c6c0fda" providerId="LiveId" clId="{1B7EF51A-5035-43F5-9E8A-BAA9437832C2}" dt="2024-03-23T07:48:23.193" v="1668"/>
          <ac:inkMkLst>
            <pc:docMk/>
            <pc:sldMk cId="4008012381" sldId="287"/>
            <ac:inkMk id="22" creationId="{7693F1FD-8D9E-248D-0B83-003EE72153DC}"/>
          </ac:inkMkLst>
        </pc:inkChg>
        <pc:inkChg chg="add del">
          <ac:chgData name="Yuanhong Teng" userId="d79d2ecb2c6c0fda" providerId="LiveId" clId="{1B7EF51A-5035-43F5-9E8A-BAA9437832C2}" dt="2024-03-23T07:48:19.900" v="1666" actId="9405"/>
          <ac:inkMkLst>
            <pc:docMk/>
            <pc:sldMk cId="4008012381" sldId="287"/>
            <ac:inkMk id="25" creationId="{4CBAC3C9-6DFC-769E-FB69-CDF6CE09520C}"/>
          </ac:inkMkLst>
        </pc:inkChg>
        <pc:inkChg chg="add mod">
          <ac:chgData name="Yuanhong Teng" userId="d79d2ecb2c6c0fda" providerId="LiveId" clId="{1B7EF51A-5035-43F5-9E8A-BAA9437832C2}" dt="2024-03-23T07:48:23.193" v="1668"/>
          <ac:inkMkLst>
            <pc:docMk/>
            <pc:sldMk cId="4008012381" sldId="287"/>
            <ac:inkMk id="26" creationId="{0141FCAB-DC9E-2C39-9246-E1FF106E02A8}"/>
          </ac:inkMkLst>
        </pc:inkChg>
      </pc:sldChg>
    </pc:docChg>
  </pc:docChgLst>
  <pc:docChgLst>
    <pc:chgData name="Yuanhong Teng" userId="d79d2ecb2c6c0fda" providerId="LiveId" clId="{34EA74C8-C6F7-4C5E-8841-6278EF2B513C}"/>
    <pc:docChg chg="undo custSel addSld modSld">
      <pc:chgData name="Yuanhong Teng" userId="d79d2ecb2c6c0fda" providerId="LiveId" clId="{34EA74C8-C6F7-4C5E-8841-6278EF2B513C}" dt="2024-03-16T02:00:58.969" v="68" actId="9405"/>
      <pc:docMkLst>
        <pc:docMk/>
      </pc:docMkLst>
      <pc:sldChg chg="modSp new mod">
        <pc:chgData name="Yuanhong Teng" userId="d79d2ecb2c6c0fda" providerId="LiveId" clId="{34EA74C8-C6F7-4C5E-8841-6278EF2B513C}" dt="2024-03-14T07:54:28.864" v="2"/>
        <pc:sldMkLst>
          <pc:docMk/>
          <pc:sldMk cId="1595849942" sldId="256"/>
        </pc:sldMkLst>
        <pc:spChg chg="mod">
          <ac:chgData name="Yuanhong Teng" userId="d79d2ecb2c6c0fda" providerId="LiveId" clId="{34EA74C8-C6F7-4C5E-8841-6278EF2B513C}" dt="2024-03-14T07:54:28.864" v="2"/>
          <ac:spMkLst>
            <pc:docMk/>
            <pc:sldMk cId="1595849942" sldId="256"/>
            <ac:spMk id="2" creationId="{E88C89AF-121A-8FC9-F1C6-CAEF30400714}"/>
          </ac:spMkLst>
        </pc:spChg>
      </pc:sldChg>
      <pc:sldChg chg="addSp delSp modSp new mod">
        <pc:chgData name="Yuanhong Teng" userId="d79d2ecb2c6c0fda" providerId="LiveId" clId="{34EA74C8-C6F7-4C5E-8841-6278EF2B513C}" dt="2024-03-14T07:58:59.918" v="23" actId="20577"/>
        <pc:sldMkLst>
          <pc:docMk/>
          <pc:sldMk cId="1240688134" sldId="257"/>
        </pc:sldMkLst>
        <pc:spChg chg="mod">
          <ac:chgData name="Yuanhong Teng" userId="d79d2ecb2c6c0fda" providerId="LiveId" clId="{34EA74C8-C6F7-4C5E-8841-6278EF2B513C}" dt="2024-03-14T07:58:59.918" v="23" actId="20577"/>
          <ac:spMkLst>
            <pc:docMk/>
            <pc:sldMk cId="1240688134" sldId="257"/>
            <ac:spMk id="2" creationId="{F8AB30BA-4BAF-D666-A31F-CC05236B0003}"/>
          </ac:spMkLst>
        </pc:spChg>
        <pc:spChg chg="del">
          <ac:chgData name="Yuanhong Teng" userId="d79d2ecb2c6c0fda" providerId="LiveId" clId="{34EA74C8-C6F7-4C5E-8841-6278EF2B513C}" dt="2024-03-14T07:55:40.782" v="3" actId="22"/>
          <ac:spMkLst>
            <pc:docMk/>
            <pc:sldMk cId="1240688134" sldId="257"/>
            <ac:spMk id="3" creationId="{71DE60BC-E51B-B8F9-3635-42552A2B5817}"/>
          </ac:spMkLst>
        </pc:spChg>
        <pc:picChg chg="add mod ord">
          <ac:chgData name="Yuanhong Teng" userId="d79d2ecb2c6c0fda" providerId="LiveId" clId="{34EA74C8-C6F7-4C5E-8841-6278EF2B513C}" dt="2024-03-14T07:55:46.774" v="5" actId="1076"/>
          <ac:picMkLst>
            <pc:docMk/>
            <pc:sldMk cId="1240688134" sldId="257"/>
            <ac:picMk id="5" creationId="{D5DBBC2F-52DD-9589-2CD7-04E7E5C604C0}"/>
          </ac:picMkLst>
        </pc:picChg>
      </pc:sldChg>
      <pc:sldChg chg="addSp delSp modSp new mod">
        <pc:chgData name="Yuanhong Teng" userId="d79d2ecb2c6c0fda" providerId="LiveId" clId="{34EA74C8-C6F7-4C5E-8841-6278EF2B513C}" dt="2024-03-14T07:59:03.795" v="24"/>
        <pc:sldMkLst>
          <pc:docMk/>
          <pc:sldMk cId="2256238327" sldId="258"/>
        </pc:sldMkLst>
        <pc:spChg chg="mod">
          <ac:chgData name="Yuanhong Teng" userId="d79d2ecb2c6c0fda" providerId="LiveId" clId="{34EA74C8-C6F7-4C5E-8841-6278EF2B513C}" dt="2024-03-14T07:59:03.795" v="24"/>
          <ac:spMkLst>
            <pc:docMk/>
            <pc:sldMk cId="2256238327" sldId="258"/>
            <ac:spMk id="2" creationId="{7AB7FA2F-5051-6946-3A37-D059FD621126}"/>
          </ac:spMkLst>
        </pc:spChg>
        <pc:spChg chg="del">
          <ac:chgData name="Yuanhong Teng" userId="d79d2ecb2c6c0fda" providerId="LiveId" clId="{34EA74C8-C6F7-4C5E-8841-6278EF2B513C}" dt="2024-03-14T07:58:50.009" v="7" actId="22"/>
          <ac:spMkLst>
            <pc:docMk/>
            <pc:sldMk cId="2256238327" sldId="258"/>
            <ac:spMk id="3" creationId="{7C7F3431-7548-E294-F91C-6DBA0CEF6411}"/>
          </ac:spMkLst>
        </pc:spChg>
        <pc:picChg chg="add mod ord">
          <ac:chgData name="Yuanhong Teng" userId="d79d2ecb2c6c0fda" providerId="LiveId" clId="{34EA74C8-C6F7-4C5E-8841-6278EF2B513C}" dt="2024-03-14T07:58:54.590" v="9" actId="1076"/>
          <ac:picMkLst>
            <pc:docMk/>
            <pc:sldMk cId="2256238327" sldId="258"/>
            <ac:picMk id="5" creationId="{A9668336-5F2E-EB7F-DAF9-A717B2779EF7}"/>
          </ac:picMkLst>
        </pc:picChg>
      </pc:sldChg>
      <pc:sldChg chg="addSp delSp modSp new mod">
        <pc:chgData name="Yuanhong Teng" userId="d79d2ecb2c6c0fda" providerId="LiveId" clId="{34EA74C8-C6F7-4C5E-8841-6278EF2B513C}" dt="2024-03-15T10:46:38.962" v="31"/>
        <pc:sldMkLst>
          <pc:docMk/>
          <pc:sldMk cId="888437079" sldId="259"/>
        </pc:sldMkLst>
        <pc:spChg chg="mod">
          <ac:chgData name="Yuanhong Teng" userId="d79d2ecb2c6c0fda" providerId="LiveId" clId="{34EA74C8-C6F7-4C5E-8841-6278EF2B513C}" dt="2024-03-15T10:46:38.962" v="31"/>
          <ac:spMkLst>
            <pc:docMk/>
            <pc:sldMk cId="888437079" sldId="259"/>
            <ac:spMk id="2" creationId="{ABAE5750-A901-F56E-8196-F4725D46AA19}"/>
          </ac:spMkLst>
        </pc:spChg>
        <pc:spChg chg="del">
          <ac:chgData name="Yuanhong Teng" userId="d79d2ecb2c6c0fda" providerId="LiveId" clId="{34EA74C8-C6F7-4C5E-8841-6278EF2B513C}" dt="2024-03-15T07:21:40.268" v="26" actId="22"/>
          <ac:spMkLst>
            <pc:docMk/>
            <pc:sldMk cId="888437079" sldId="259"/>
            <ac:spMk id="3" creationId="{A9DAAB8C-42C5-822A-0D00-1F13A7A57727}"/>
          </ac:spMkLst>
        </pc:spChg>
        <pc:picChg chg="add mod ord">
          <ac:chgData name="Yuanhong Teng" userId="d79d2ecb2c6c0fda" providerId="LiveId" clId="{34EA74C8-C6F7-4C5E-8841-6278EF2B513C}" dt="2024-03-15T07:21:45.413" v="28" actId="1076"/>
          <ac:picMkLst>
            <pc:docMk/>
            <pc:sldMk cId="888437079" sldId="259"/>
            <ac:picMk id="5" creationId="{D62C0318-C059-BF7B-BA17-9E451F8D1B92}"/>
          </ac:picMkLst>
        </pc:picChg>
      </pc:sldChg>
      <pc:sldChg chg="addSp delSp modSp new mod">
        <pc:chgData name="Yuanhong Teng" userId="d79d2ecb2c6c0fda" providerId="LiveId" clId="{34EA74C8-C6F7-4C5E-8841-6278EF2B513C}" dt="2024-03-15T10:46:32.903" v="30" actId="22"/>
        <pc:sldMkLst>
          <pc:docMk/>
          <pc:sldMk cId="951501188" sldId="260"/>
        </pc:sldMkLst>
        <pc:spChg chg="del">
          <ac:chgData name="Yuanhong Teng" userId="d79d2ecb2c6c0fda" providerId="LiveId" clId="{34EA74C8-C6F7-4C5E-8841-6278EF2B513C}" dt="2024-03-15T10:46:32.903" v="30" actId="22"/>
          <ac:spMkLst>
            <pc:docMk/>
            <pc:sldMk cId="951501188" sldId="260"/>
            <ac:spMk id="3" creationId="{23B23747-B084-BC5C-84FE-4417FB7210BD}"/>
          </ac:spMkLst>
        </pc:spChg>
        <pc:picChg chg="add mod ord">
          <ac:chgData name="Yuanhong Teng" userId="d79d2ecb2c6c0fda" providerId="LiveId" clId="{34EA74C8-C6F7-4C5E-8841-6278EF2B513C}" dt="2024-03-15T10:46:32.903" v="30" actId="22"/>
          <ac:picMkLst>
            <pc:docMk/>
            <pc:sldMk cId="951501188" sldId="260"/>
            <ac:picMk id="5" creationId="{D0AA5A88-1685-E5B2-26DF-981D0B76B997}"/>
          </ac:picMkLst>
        </pc:picChg>
      </pc:sldChg>
      <pc:sldChg chg="addSp delSp modSp new mod">
        <pc:chgData name="Yuanhong Teng" userId="d79d2ecb2c6c0fda" providerId="LiveId" clId="{34EA74C8-C6F7-4C5E-8841-6278EF2B513C}" dt="2024-03-16T01:44:03.684" v="33" actId="22"/>
        <pc:sldMkLst>
          <pc:docMk/>
          <pc:sldMk cId="3149121798" sldId="261"/>
        </pc:sldMkLst>
        <pc:spChg chg="del">
          <ac:chgData name="Yuanhong Teng" userId="d79d2ecb2c6c0fda" providerId="LiveId" clId="{34EA74C8-C6F7-4C5E-8841-6278EF2B513C}" dt="2024-03-16T01:44:03.684" v="33" actId="22"/>
          <ac:spMkLst>
            <pc:docMk/>
            <pc:sldMk cId="3149121798" sldId="261"/>
            <ac:spMk id="3" creationId="{2DCAC6BA-4DD6-A228-EFB3-96BE714D3AE6}"/>
          </ac:spMkLst>
        </pc:spChg>
        <pc:picChg chg="add mod ord">
          <ac:chgData name="Yuanhong Teng" userId="d79d2ecb2c6c0fda" providerId="LiveId" clId="{34EA74C8-C6F7-4C5E-8841-6278EF2B513C}" dt="2024-03-16T01:44:03.684" v="33" actId="22"/>
          <ac:picMkLst>
            <pc:docMk/>
            <pc:sldMk cId="3149121798" sldId="261"/>
            <ac:picMk id="5" creationId="{66CAB41E-FA61-B8B4-3B58-3F77E6B315EF}"/>
          </ac:picMkLst>
        </pc:picChg>
      </pc:sldChg>
      <pc:sldChg chg="addSp delSp modSp new mod">
        <pc:chgData name="Yuanhong Teng" userId="d79d2ecb2c6c0fda" providerId="LiveId" clId="{34EA74C8-C6F7-4C5E-8841-6278EF2B513C}" dt="2024-03-16T01:58:13.483" v="58" actId="9405"/>
        <pc:sldMkLst>
          <pc:docMk/>
          <pc:sldMk cId="2376760235" sldId="262"/>
        </pc:sldMkLst>
        <pc:spChg chg="del">
          <ac:chgData name="Yuanhong Teng" userId="d79d2ecb2c6c0fda" providerId="LiveId" clId="{34EA74C8-C6F7-4C5E-8841-6278EF2B513C}" dt="2024-03-16T01:44:47.639" v="35" actId="22"/>
          <ac:spMkLst>
            <pc:docMk/>
            <pc:sldMk cId="2376760235" sldId="262"/>
            <ac:spMk id="3" creationId="{B484A7A8-416A-33B7-9196-B3FF34FEA5C9}"/>
          </ac:spMkLst>
        </pc:spChg>
        <pc:picChg chg="add mod ord">
          <ac:chgData name="Yuanhong Teng" userId="d79d2ecb2c6c0fda" providerId="LiveId" clId="{34EA74C8-C6F7-4C5E-8841-6278EF2B513C}" dt="2024-03-16T01:44:47.639" v="35" actId="22"/>
          <ac:picMkLst>
            <pc:docMk/>
            <pc:sldMk cId="2376760235" sldId="262"/>
            <ac:picMk id="5" creationId="{62CF5475-32AE-1FCC-99F3-C965D856A8AA}"/>
          </ac:picMkLst>
        </pc:picChg>
        <pc:inkChg chg="add">
          <ac:chgData name="Yuanhong Teng" userId="d79d2ecb2c6c0fda" providerId="LiveId" clId="{34EA74C8-C6F7-4C5E-8841-6278EF2B513C}" dt="2024-03-16T01:57:45.833" v="52" actId="9405"/>
          <ac:inkMkLst>
            <pc:docMk/>
            <pc:sldMk cId="2376760235" sldId="262"/>
            <ac:inkMk id="6" creationId="{9B880C9D-5C39-9B79-3532-D87D2E041FFD}"/>
          </ac:inkMkLst>
        </pc:inkChg>
        <pc:inkChg chg="add">
          <ac:chgData name="Yuanhong Teng" userId="d79d2ecb2c6c0fda" providerId="LiveId" clId="{34EA74C8-C6F7-4C5E-8841-6278EF2B513C}" dt="2024-03-16T01:57:49.118" v="53" actId="9405"/>
          <ac:inkMkLst>
            <pc:docMk/>
            <pc:sldMk cId="2376760235" sldId="262"/>
            <ac:inkMk id="7" creationId="{0464C22F-38ED-FA95-44BF-2C3510FFD291}"/>
          </ac:inkMkLst>
        </pc:inkChg>
        <pc:inkChg chg="add">
          <ac:chgData name="Yuanhong Teng" userId="d79d2ecb2c6c0fda" providerId="LiveId" clId="{34EA74C8-C6F7-4C5E-8841-6278EF2B513C}" dt="2024-03-16T01:57:55.354" v="54" actId="9405"/>
          <ac:inkMkLst>
            <pc:docMk/>
            <pc:sldMk cId="2376760235" sldId="262"/>
            <ac:inkMk id="8" creationId="{835B9077-3B78-E897-38D7-F697E87FA2E7}"/>
          </ac:inkMkLst>
        </pc:inkChg>
        <pc:inkChg chg="add">
          <ac:chgData name="Yuanhong Teng" userId="d79d2ecb2c6c0fda" providerId="LiveId" clId="{34EA74C8-C6F7-4C5E-8841-6278EF2B513C}" dt="2024-03-16T01:57:59.025" v="55" actId="9405"/>
          <ac:inkMkLst>
            <pc:docMk/>
            <pc:sldMk cId="2376760235" sldId="262"/>
            <ac:inkMk id="9" creationId="{4FA454E0-31B7-6FE4-CADF-09EEF3994B93}"/>
          </ac:inkMkLst>
        </pc:inkChg>
        <pc:inkChg chg="add">
          <ac:chgData name="Yuanhong Teng" userId="d79d2ecb2c6c0fda" providerId="LiveId" clId="{34EA74C8-C6F7-4C5E-8841-6278EF2B513C}" dt="2024-03-16T01:58:07.143" v="56" actId="9405"/>
          <ac:inkMkLst>
            <pc:docMk/>
            <pc:sldMk cId="2376760235" sldId="262"/>
            <ac:inkMk id="10" creationId="{2CD58280-66A5-AAA9-A59E-536EBDD699A9}"/>
          </ac:inkMkLst>
        </pc:inkChg>
        <pc:inkChg chg="add">
          <ac:chgData name="Yuanhong Teng" userId="d79d2ecb2c6c0fda" providerId="LiveId" clId="{34EA74C8-C6F7-4C5E-8841-6278EF2B513C}" dt="2024-03-16T01:58:11.296" v="57" actId="9405"/>
          <ac:inkMkLst>
            <pc:docMk/>
            <pc:sldMk cId="2376760235" sldId="262"/>
            <ac:inkMk id="11" creationId="{06A9230D-000C-9A8C-30C3-AB6322868F33}"/>
          </ac:inkMkLst>
        </pc:inkChg>
        <pc:inkChg chg="add">
          <ac:chgData name="Yuanhong Teng" userId="d79d2ecb2c6c0fda" providerId="LiveId" clId="{34EA74C8-C6F7-4C5E-8841-6278EF2B513C}" dt="2024-03-16T01:58:13.483" v="58" actId="9405"/>
          <ac:inkMkLst>
            <pc:docMk/>
            <pc:sldMk cId="2376760235" sldId="262"/>
            <ac:inkMk id="12" creationId="{AB6676C8-C755-3635-C8B5-65F3D3064297}"/>
          </ac:inkMkLst>
        </pc:inkChg>
      </pc:sldChg>
      <pc:sldChg chg="addSp delSp modSp new mod">
        <pc:chgData name="Yuanhong Teng" userId="d79d2ecb2c6c0fda" providerId="LiveId" clId="{34EA74C8-C6F7-4C5E-8841-6278EF2B513C}" dt="2024-03-16T01:57:39.602" v="51" actId="9405"/>
        <pc:sldMkLst>
          <pc:docMk/>
          <pc:sldMk cId="1295971306" sldId="263"/>
        </pc:sldMkLst>
        <pc:spChg chg="del">
          <ac:chgData name="Yuanhong Teng" userId="d79d2ecb2c6c0fda" providerId="LiveId" clId="{34EA74C8-C6F7-4C5E-8841-6278EF2B513C}" dt="2024-03-16T01:55:16.783" v="37" actId="22"/>
          <ac:spMkLst>
            <pc:docMk/>
            <pc:sldMk cId="1295971306" sldId="263"/>
            <ac:spMk id="3" creationId="{D6F6781A-B5D2-B44C-7636-32F8BB768159}"/>
          </ac:spMkLst>
        </pc:spChg>
        <pc:picChg chg="add mod ord">
          <ac:chgData name="Yuanhong Teng" userId="d79d2ecb2c6c0fda" providerId="LiveId" clId="{34EA74C8-C6F7-4C5E-8841-6278EF2B513C}" dt="2024-03-16T01:55:16.783" v="37" actId="22"/>
          <ac:picMkLst>
            <pc:docMk/>
            <pc:sldMk cId="1295971306" sldId="263"/>
            <ac:picMk id="5" creationId="{1DF5AEDD-3BA1-8DE4-A773-1FF4571CA0B6}"/>
          </ac:picMkLst>
        </pc:picChg>
        <pc:inkChg chg="add">
          <ac:chgData name="Yuanhong Teng" userId="d79d2ecb2c6c0fda" providerId="LiveId" clId="{34EA74C8-C6F7-4C5E-8841-6278EF2B513C}" dt="2024-03-16T01:57:27.593" v="48" actId="9405"/>
          <ac:inkMkLst>
            <pc:docMk/>
            <pc:sldMk cId="1295971306" sldId="263"/>
            <ac:inkMk id="6" creationId="{7E9993AE-E30B-E60C-AD2C-9160985AF198}"/>
          </ac:inkMkLst>
        </pc:inkChg>
        <pc:inkChg chg="add">
          <ac:chgData name="Yuanhong Teng" userId="d79d2ecb2c6c0fda" providerId="LiveId" clId="{34EA74C8-C6F7-4C5E-8841-6278EF2B513C}" dt="2024-03-16T01:57:30.312" v="49" actId="9405"/>
          <ac:inkMkLst>
            <pc:docMk/>
            <pc:sldMk cId="1295971306" sldId="263"/>
            <ac:inkMk id="7" creationId="{C826B8D3-5EB3-3EC3-5501-876B91232D03}"/>
          </ac:inkMkLst>
        </pc:inkChg>
        <pc:inkChg chg="add">
          <ac:chgData name="Yuanhong Teng" userId="d79d2ecb2c6c0fda" providerId="LiveId" clId="{34EA74C8-C6F7-4C5E-8841-6278EF2B513C}" dt="2024-03-16T01:57:35.669" v="50" actId="9405"/>
          <ac:inkMkLst>
            <pc:docMk/>
            <pc:sldMk cId="1295971306" sldId="263"/>
            <ac:inkMk id="8" creationId="{C799CD22-92D3-09FD-37D5-10E0EAD79EC5}"/>
          </ac:inkMkLst>
        </pc:inkChg>
        <pc:inkChg chg="add">
          <ac:chgData name="Yuanhong Teng" userId="d79d2ecb2c6c0fda" providerId="LiveId" clId="{34EA74C8-C6F7-4C5E-8841-6278EF2B513C}" dt="2024-03-16T01:57:39.602" v="51" actId="9405"/>
          <ac:inkMkLst>
            <pc:docMk/>
            <pc:sldMk cId="1295971306" sldId="263"/>
            <ac:inkMk id="9" creationId="{C49EC7AC-01CE-08AB-97ED-CD223E9DEF22}"/>
          </ac:inkMkLst>
        </pc:inkChg>
      </pc:sldChg>
      <pc:sldChg chg="addSp delSp modSp new mod">
        <pc:chgData name="Yuanhong Teng" userId="d79d2ecb2c6c0fda" providerId="LiveId" clId="{34EA74C8-C6F7-4C5E-8841-6278EF2B513C}" dt="2024-03-16T01:57:12.579" v="47" actId="9405"/>
        <pc:sldMkLst>
          <pc:docMk/>
          <pc:sldMk cId="2722516012" sldId="264"/>
        </pc:sldMkLst>
        <pc:spChg chg="del">
          <ac:chgData name="Yuanhong Teng" userId="d79d2ecb2c6c0fda" providerId="LiveId" clId="{34EA74C8-C6F7-4C5E-8841-6278EF2B513C}" dt="2024-03-16T01:56:49.074" v="39" actId="22"/>
          <ac:spMkLst>
            <pc:docMk/>
            <pc:sldMk cId="2722516012" sldId="264"/>
            <ac:spMk id="3" creationId="{227742F5-BF69-13C1-DB2C-71F3DE1F4B08}"/>
          </ac:spMkLst>
        </pc:spChg>
        <pc:picChg chg="add mod ord">
          <ac:chgData name="Yuanhong Teng" userId="d79d2ecb2c6c0fda" providerId="LiveId" clId="{34EA74C8-C6F7-4C5E-8841-6278EF2B513C}" dt="2024-03-16T01:56:55.427" v="42" actId="1076"/>
          <ac:picMkLst>
            <pc:docMk/>
            <pc:sldMk cId="2722516012" sldId="264"/>
            <ac:picMk id="5" creationId="{D9FBF727-F899-588A-2393-7A855E546E08}"/>
          </ac:picMkLst>
        </pc:picChg>
        <pc:inkChg chg="add del">
          <ac:chgData name="Yuanhong Teng" userId="d79d2ecb2c6c0fda" providerId="LiveId" clId="{34EA74C8-C6F7-4C5E-8841-6278EF2B513C}" dt="2024-03-16T01:57:04.056" v="44" actId="9405"/>
          <ac:inkMkLst>
            <pc:docMk/>
            <pc:sldMk cId="2722516012" sldId="264"/>
            <ac:inkMk id="6" creationId="{1CAF6E14-4A73-9A31-CCAB-76D0042ADF44}"/>
          </ac:inkMkLst>
        </pc:inkChg>
        <pc:inkChg chg="add">
          <ac:chgData name="Yuanhong Teng" userId="d79d2ecb2c6c0fda" providerId="LiveId" clId="{34EA74C8-C6F7-4C5E-8841-6278EF2B513C}" dt="2024-03-16T01:57:07.973" v="45" actId="9405"/>
          <ac:inkMkLst>
            <pc:docMk/>
            <pc:sldMk cId="2722516012" sldId="264"/>
            <ac:inkMk id="7" creationId="{96E16E87-4AC8-90C1-1168-64679BC962A3}"/>
          </ac:inkMkLst>
        </pc:inkChg>
        <pc:inkChg chg="add">
          <ac:chgData name="Yuanhong Teng" userId="d79d2ecb2c6c0fda" providerId="LiveId" clId="{34EA74C8-C6F7-4C5E-8841-6278EF2B513C}" dt="2024-03-16T01:57:10.874" v="46" actId="9405"/>
          <ac:inkMkLst>
            <pc:docMk/>
            <pc:sldMk cId="2722516012" sldId="264"/>
            <ac:inkMk id="8" creationId="{04EEF352-7FBA-F49A-AD79-04EC27552CD8}"/>
          </ac:inkMkLst>
        </pc:inkChg>
        <pc:inkChg chg="add">
          <ac:chgData name="Yuanhong Teng" userId="d79d2ecb2c6c0fda" providerId="LiveId" clId="{34EA74C8-C6F7-4C5E-8841-6278EF2B513C}" dt="2024-03-16T01:57:12.579" v="47" actId="9405"/>
          <ac:inkMkLst>
            <pc:docMk/>
            <pc:sldMk cId="2722516012" sldId="264"/>
            <ac:inkMk id="9" creationId="{EB66511E-36B4-BEAA-3865-22159F25E6BC}"/>
          </ac:inkMkLst>
        </pc:inkChg>
      </pc:sldChg>
      <pc:sldChg chg="addSp delSp modSp new mod">
        <pc:chgData name="Yuanhong Teng" userId="d79d2ecb2c6c0fda" providerId="LiveId" clId="{34EA74C8-C6F7-4C5E-8841-6278EF2B513C}" dt="2024-03-16T02:00:58.969" v="68" actId="9405"/>
        <pc:sldMkLst>
          <pc:docMk/>
          <pc:sldMk cId="3371488835" sldId="265"/>
        </pc:sldMkLst>
        <pc:spChg chg="del">
          <ac:chgData name="Yuanhong Teng" userId="d79d2ecb2c6c0fda" providerId="LiveId" clId="{34EA74C8-C6F7-4C5E-8841-6278EF2B513C}" dt="2024-03-16T02:00:14.934" v="60" actId="22"/>
          <ac:spMkLst>
            <pc:docMk/>
            <pc:sldMk cId="3371488835" sldId="265"/>
            <ac:spMk id="3" creationId="{4D43552B-8E86-5470-CC4C-894D159E81FD}"/>
          </ac:spMkLst>
        </pc:spChg>
        <pc:picChg chg="add mod ord">
          <ac:chgData name="Yuanhong Teng" userId="d79d2ecb2c6c0fda" providerId="LiveId" clId="{34EA74C8-C6F7-4C5E-8841-6278EF2B513C}" dt="2024-03-16T02:00:22.527" v="62" actId="1076"/>
          <ac:picMkLst>
            <pc:docMk/>
            <pc:sldMk cId="3371488835" sldId="265"/>
            <ac:picMk id="5" creationId="{C52C11C9-FFA5-D535-D5B3-D9011AB96FA7}"/>
          </ac:picMkLst>
        </pc:picChg>
        <pc:inkChg chg="add del">
          <ac:chgData name="Yuanhong Teng" userId="d79d2ecb2c6c0fda" providerId="LiveId" clId="{34EA74C8-C6F7-4C5E-8841-6278EF2B513C}" dt="2024-03-16T02:00:35.856" v="64" actId="9405"/>
          <ac:inkMkLst>
            <pc:docMk/>
            <pc:sldMk cId="3371488835" sldId="265"/>
            <ac:inkMk id="6" creationId="{2B386C61-DFED-F5A6-3A0D-0437FB99FDE6}"/>
          </ac:inkMkLst>
        </pc:inkChg>
        <pc:inkChg chg="add">
          <ac:chgData name="Yuanhong Teng" userId="d79d2ecb2c6c0fda" providerId="LiveId" clId="{34EA74C8-C6F7-4C5E-8841-6278EF2B513C}" dt="2024-03-16T02:00:50.984" v="65" actId="9405"/>
          <ac:inkMkLst>
            <pc:docMk/>
            <pc:sldMk cId="3371488835" sldId="265"/>
            <ac:inkMk id="7" creationId="{E1F8B08B-2EAF-87C4-340C-94EED81767F3}"/>
          </ac:inkMkLst>
        </pc:inkChg>
        <pc:inkChg chg="add">
          <ac:chgData name="Yuanhong Teng" userId="d79d2ecb2c6c0fda" providerId="LiveId" clId="{34EA74C8-C6F7-4C5E-8841-6278EF2B513C}" dt="2024-03-16T02:00:53.277" v="66" actId="9405"/>
          <ac:inkMkLst>
            <pc:docMk/>
            <pc:sldMk cId="3371488835" sldId="265"/>
            <ac:inkMk id="8" creationId="{00E8FAD3-7B31-2304-ACCA-82311EF1C2D4}"/>
          </ac:inkMkLst>
        </pc:inkChg>
        <pc:inkChg chg="add">
          <ac:chgData name="Yuanhong Teng" userId="d79d2ecb2c6c0fda" providerId="LiveId" clId="{34EA74C8-C6F7-4C5E-8841-6278EF2B513C}" dt="2024-03-16T02:00:56.985" v="67" actId="9405"/>
          <ac:inkMkLst>
            <pc:docMk/>
            <pc:sldMk cId="3371488835" sldId="265"/>
            <ac:inkMk id="9" creationId="{0758E55A-6BC7-1A35-A9F5-C9FA395E0BFB}"/>
          </ac:inkMkLst>
        </pc:inkChg>
        <pc:inkChg chg="add">
          <ac:chgData name="Yuanhong Teng" userId="d79d2ecb2c6c0fda" providerId="LiveId" clId="{34EA74C8-C6F7-4C5E-8841-6278EF2B513C}" dt="2024-03-16T02:00:58.969" v="68" actId="9405"/>
          <ac:inkMkLst>
            <pc:docMk/>
            <pc:sldMk cId="3371488835" sldId="265"/>
            <ac:inkMk id="10" creationId="{5FDBEB3A-9957-73AD-F781-85522BE56E5C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6T01:57:45.8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 24575,'301'-1'-101,"98"0"-216,-132 4-6049,72 23 6109,-2 27 221,-312-47 36,-17-4 0,1 0 0,0-1 0,0 1 0,13-1 0,524 2 5272,-348-4-4237,30-6-584,-50 2-132,50-9-319,-220 14 0,88-10 0,-80 8-1365,-1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6T01:57:35.6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24575,'594'5'0,"-242"3"-1470,506 7-1344,-426-13 6888,213-3-3820,-42-1-298,-551 2 36,674 11-114,-705-10 91,503 33-590,-241-23 1149,-111-6-274,-7 1-254,193 13 0,-297-12 0,284 25 0,0-17 0,-206-14 0,805 10 0,-827-4 0,-12 0 0,-83-6 0,42 9 0,-1 0 0,311 10 0,1041-21 35,-742 2-845,-491 0 636,210-3 193,-189-12 434,11-1 24,95-13-477,-232 19 0,87 1 0,-92 7 0,100-16 0,-46 1 66,129 0 0,67-8-1563,-279 18-5329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10:30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17 24575,'2'0'0,"6"0"0,3 0 0,3 0 0,1 0 0,0 0 0,0 0 0,7 0 0,7 0 0,12 0 0,9 0 0,3-5 0,-6-1 0,-10 0-8191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10:31.6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24575,'3'0'0,"2"0"0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10:32.4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24575,'2'0'0,"4"0"0,2 0 0,8 0 0,3 0 0,3 0 0,4 0 0,4 0 0,2 0 0,-1 0 0,-3 0 0,-8 0-8191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10:32.9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24575,'0'2'0,"0"4"0,5 7 0,3 4 0,6 2 0,2-1 0,2 2 0,-1 0 0,-3-4-8191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10:33.4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24575,'0'0'-8191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10:34.0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194 0 24575,'-5'0'0,"-8"3"0,-9 4 0,-4 2 0,1 2 0,0 1 0,2-2 0,4 1 0,4-2 0,4-1 0,2 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10:34.6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24575,'3'0'0,"7"0"0,7 0 0,5 0 0,32 0 0,16 0 0,8 0 0,-5 0 0,-7 0 0,-16 0-8191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10:35.1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 1 24575,'-5'0'0,"-1"2"0,0 6 0,-1 3 0,0 3 0,2 1 0,1 1 0,2-1 0,1 0 0,1 4 0,0 2 0,0-1 0,1-2 0,-1 0 0,0 0 0,0-3-8191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10:35.8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57 24575,'0'0'0,"0"-1"0,0 1 0,0 0 0,1-1 0,-1 1 0,0-1 0,0 1 0,1-1 0,-1 1 0,0 0 0,1-1 0,-1 1 0,0-1 0,1 1 0,-1 0 0,1 0 0,-1-1 0,0 1 0,1 0 0,-1 0 0,1-1 0,-1 1 0,1 0 0,-1 0 0,1 0 0,-1 0 0,1 0 0,19-4 0,-12 3 0,68-12 0,37-7 0,-100 15 0,-13 5 0,0 0 0,0 0 0,0 0 0,0 0 0,0-1 0,0 1 0,0 0 0,0 0 0,0 0 0,0 0 0,0 0 0,0 0 0,0 0 0,0 0 0,0 0 0,0-1 0,0 1 0,0 0 0,0 0 0,0 0 0,0 0 0,0 0 0,0 0 0,0 0 0,0 0 0,0 0 0,0 0 0,0-1 0,0 1 0,0 0 0,0 0 0,-1 0 0,1 0 0,0 0 0,0 0 0,0 0 0,0 0 0,0 0 0,0 0 0,0 0 0,0 0 0,0 0 0,0 0 0,-1 0 0,1 0 0,0 0 0,0 0 0,0 0 0,0 0 0,0 0 0,0 0 0,0 0 0,0 0 0,0 0 0,-1 0 0,-23-2 0,22 2-25,-16 0 75,0 0-1,-19 4 0,31-3-173,1 0 0,-1 0 0,1 1 0,0 0 0,0 0 0,0 0 0,0 1 0,0 0 0,0 0 0,0 0 0,-3 4 0,-1 2-6702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10:36.4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24575,'88'1'0,"49"-1"0,-169 5-1365,16-2-5461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6T01:57:39.6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29 24575,'392'-14'0,"-136"3"0,496 7 0,-437 5 0,1011-1 0,-961 7 0,16 1 0,-209-2 0,7 1 0,9 7 0,10 1 0,-5-9 0,-37 0 0,201 5 0,295 6 0,-369-3 0,18 1 0,-201-16 0,652 1 0,-553 7 0,57 0 0,-195-8 0,-1 4 0,63 11 0,-56-7 0,0-2 0,99-5 0,-68-2 0,365 11 0,94-2 0,-347-8 0,930 1-1365,-1129 0-5461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10:36.9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156 1 24575,'-4'0'0,"-2"2"0,-7 1 0,-4 3 0,-1-1 0,1 2 0,-1 2 0,2 0 0,1-3 0,-2 4 0,2-1-8191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10:37.7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0 348 24575,'85'1'0,"92"-2"0,-172 0 0,-1 0 0,1 0 0,0 0 0,0-1 0,-1 0 0,1 1 0,-1-2 0,0 1 0,0 0 0,0-1 0,6-5 0,-4 3 0,0 0 0,0 0 0,-1-1 0,0 0 0,0 0 0,5-11 0,-7 11 0,-1-1 0,0 0 0,0 0 0,-1 0 0,0 0 0,0 0 0,0 0 0,-1 0 0,0 0 0,-2-8 0,2-5 0,-1-81-1365,0 35-5461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19.2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99 0 24575,'-4'0'0,"-5"0"0,0 3 0,2 2 0,-1 4 0,1 2 0,-1 4 0,1 1 0,0 2 0,-2-4 0,2-1 0,-2-3 0,1-1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19.9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24575,'0'2'0,"7"6"0,5 1 0,0 4 0,0 0 0,-1 0 0,4 2 0,0 1 0,-4-2-8191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20.7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15 24575,'0'-3'0,"3"0"0,7 0 0,5 1 0,4 0 0,4 1 0,0 1 0,-4-1-8191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21.7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23 24575,'2'0'0,"4"0"0,2 0 0,5 0 0,3 0 0,1-2 0,-1-1 0,0 0 0,0 1 0,-1-2 0,1-1 0,-1 2-8191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22.5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81 0 24575,'0'0'0,"-1"1"0,1-1 0,0 0 0,-1 0 0,1 0 0,-1 1 0,1-1 0,0 0 0,-1 1 0,1-1 0,0 0 0,-1 1 0,1-1 0,0 0 0,0 1 0,-1-1 0,1 1 0,0-1 0,0 0 0,0 1 0,-1-1 0,1 1 0,0-1 0,0 1 0,-3 14 0,3-13 0,-4 38 0,2 0 0,3 41 0,1-14 0,-13 146 0,9-186 0,1-16 0,0-1 0,0 0 0,-1 0 0,-5 17 0,-5 8-455,1-1 0,-6 41 0,14-58-6371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23.1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13 24575,'0'-2'0,"3"-1"0,4 0 0,7 0 0,3 2 0,-1 2 0,-2 2 0,0-1 0,0 1 0,2-2 0,0 1 0,-1-4 0,-2-1 0,-3 0-8191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24.4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24575,'1'0'0,"1"1"0,-1-1 0,0 0 0,0 1 0,1-1 0,-1 1 0,0-1 0,0 1 0,0 0 0,0-1 0,0 1 0,0 0 0,0 0 0,0 0 0,0 0 0,0 0 0,0 0 0,0 0 0,-1 0 0,1 0 0,1 2 0,11 28 0,-11-25 0,37 97 0,-36-93 0,-2-5 0,0 0 0,1 0 0,0 0 0,0 0 0,0 0 0,4 5 0,-5-9 0,0 0 0,0 0 0,0 0 0,0 0 0,1 0 0,-1 0 0,0 0 0,1 0 0,-1 0 0,0 0 0,1-1 0,-1 1 0,1-1 0,-1 1 0,1-1 0,0 0 0,-1 1 0,1-1 0,-1 0 0,1 0 0,-1 0 0,1 0 0,0 0 0,-1 0 0,3-1 0,8-3 0,0 0 0,0 0 0,0-1 0,19-12 0,-17 10 0,-11 5-195,1 0 0,-1 0 0,0 0 0,0-1 0,0 1 0,3-4 0,1-3-6631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24.8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48 24575,'3'-3'0,"2"-2"0,4-1 0,1 1 0,8 1 0,-1-1 0,0 0 0,0 1 0,-2 2 0,0-2 0,-3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6T01:57:07.9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24575,'234'-1'0,"250"2"0,313 40-841,-640-31 768,100 16 835,705 72-2879,-359-53 1167,-487-40 950,113 9 0,222 19-1761,714 38 1426,-1104-69 1219,350 10 2069,541 4-3478,400-17 2528,-1024-14-2034,-221 8-240,361-16-1312,51-3 1713,-8-20-1415,20-9 2860,-359 47-244,100-11-1197,-109 9-134,-69 6 0,431-45 0,-329 21 0,8-1 0,402-22-789,-377 34 826,-125 9-73,223-12 824,497 19-1693,-359 3 892,-154 12 995,-51 0-1046,-187-10 64,100 10 0,601 61 0,-709-67-237,463 44-6310,-276-28 11098,-98-7-2318,-105-13-2233,371 19 0,-396-23-80,38 6-1,-32-2-1123,23 2-5622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25.5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82 24575,'3'-3'0,"2"-5"0,6-3 0,3-1 0,1 0 0,4 2 0,-3 1 0,-1 1 0,-3-1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27.3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0 24575,'1'75'0,"-2"81"0,-4-129 0,3-22 0,1-1 0,0 0 0,1 0 0,-1 0 0,1 0 0,-1 1 0,1-1 0,1 8 0,0-11 4,-1 0 0,1 0-1,-1 0 1,1 0-1,0 0 1,-1-1 0,1 1-1,0 0 1,0 0 0,0 0-1,-1-1 1,1 1-1,0-1 1,0 1 0,0-1-1,0 1 1,0-1 0,0 1-1,0-1 1,0 0 0,0 1-1,0-1 1,1 0-1,0 0 1,30 1-786,-27-1 108,9 0-6152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28.6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24575,'5'0'0,"3"0"0,6 0 0,2 0 0,1 0 0,3 0 0,-1 0 0,7 0 0,8 0 0,3 0 0,-3 0 0,-7 0-8191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29.5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 0 24575,'0'132'1590,"0"175"-8309,0-197 10718,-1-95-3695,0-1 1,-1 1 0,-8 26 0,6-25-335,0 0 1,-2 30-1,5-26 24,2-12-334,-1-1 0,-1 0 1,-1 11-1,-1-9-6486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30.0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 24575,'2'0'0,"3"0"0,4 0 0,6 0 0,4 0 0,1 0 0,-1 0 0,-4-2 0,-4-1-8191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31.6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24575,'-3'0'0,"-2"4"0,-4 5 0,1 2 0,-2 2 0,0 1 0,0 1 0,0-3 0,2 0 0,2-1 0,0-1 0,1 1 0,1 0-8191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32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24575,'5'4'0,"4"7"0,2 6 0,3 7 0,0 2 0,-2-1 0,2-5 0,1-6 0,-3-3 0,0-1 0,0-2 0,-2 2 0,-1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36.1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66 1 24575,'-5'0'0,"-3"0"0,-1 2 0,-1 1 0,1 5 0,0 2 0,1 4 0,0-2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36.9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24575,'33'41'0,"-23"-27"0,17 18 0,-23-28 12,0 1 0,-1 0 0,0 0 0,0 0 0,0 0 0,0 0 0,-1 0 0,0 1 0,3 8 0,-3-2-383,1 0-1,-1 0 1,0 19 0,-2-16-6455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37.6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15 24575,'2'0'0,"4"-3"0,5 0 0,3 0 0,1 1 0,1 0 0,0 1 0,0 1 0,-1-1 0,1 1 0,-1 0-8191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6T01:57:10.8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24575,'126'0'0,"247"5"0,675 20-1614,-793-7 2956,-168-9-1115,94 8-662,771 36-3257,-582-28 4983,-351-23-741,66 4-149,107 4-401,322 23-752,255 13-275,-699-42 1004,416 16-233,-337-18-656,406 12 727,245 3 1770,-7-18-1911,-290 0 1474,-57 2-208,470-2 798,-470-6-2067,274 0-353,-700 7 687,463-10 1001,-248-2-1006,43-2 0,102 6 0,-78 6 0,-161-7 0,148-4 0,-95 11 0,1305-33-5886,-1208 20 5702,-78 2 117,605-34 1949,-403 22-825,-241 13 688,156-6-1295,481 19 553,-146 23-1003,91 33-2409,-731-55 2381,145 14-475,213 11 792,127-3 1310,-292-11-1340,605 47-370,-655-40-99,361 30-962,-380-50 2229,-39-1-69,363 13-1730,-55 0-994,-342-11-3736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38.2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24575,'-3'8'0,"0"0"0,1 1 0,0-1 0,0 1 0,-1 11 0,0 3 0,-7 37 0,1-1 0,-18 58 0,13-71 0,-43 138 0,54-176-195,-1 1 0,0-1 0,0 0 0,0 0 0,-1-1 0,-7 9 0,2-4-6631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38.7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24575,'0'2'0,"3"2"0,2-1 0,4-1 0,2 0 0,3-1 0,3 0 0,-2-3 0,-1-2 0,-1 1 0,0 0 0,0 2 0,0-1 0,-2 2-8191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39.5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1 24575,'0'22'0,"1"2"0,-2 1 0,0-1 0,-6 26 0,7-49 0,-1 1 0,1 0 0,-1 0 0,1 0 0,0 0 0,0-1 0,0 1 0,0 0 0,1 0 0,-1 0 0,0 0 0,1-1 0,-1 1 0,1 0 0,-1 0 0,3 2 0,-2-2 0,0-1 0,1 1 0,-1-1 0,1 0 0,0 1 0,-1-1 0,1 0 0,0 0 0,-1 0 0,1-1 0,0 1 0,0 0 0,0-1 0,0 1 0,3 0 0,19 5-1365,-11-4-5461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40.3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93 24575,'0'-2'0,"4"-1"0,5-2 0,2-1 0,0-1 0,0 0 0,-1-3 0,-1 0 0,1 0 0,3 1 0,5 2 0,-2 0 0,0 2 0,-4 1-8191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41.0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0 24575,'-4'0'-6605,"-1"0"9587,9 0-2982,3 0 1130,3 0-1130,3 0 594,-2 0-6886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42.8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14 24575,'2'-3'0,"6"0"0,4 0 0,1 1 0,2 0 0,-2 1-8191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43.4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137 0 24575,'-2'32'0,"-1"0"0,-14 56 0,2-14 0,-38 172 0,46-220 0,0 13 0,-5 61 0,0 5 0,5-64-1365,5-25-5461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43.9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25 24575,'2'0'0,"4"0"0,2 0 0,6 0 0,1 0 0,2 0 0,0-2 0,-1-1 0,-1 0 0,4 0 0,0-1 0,-3 0 0,0 1 0,-3 0-8191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44.7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72 1 24575,'0'2'0,"-2"2"0,-1 1 0,-5 10 0,0 5 0,-2 0 0,1 1 0,-3-2 0,1-2 0,3-3-8191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45.3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24575,'5'0'0,"3"0"0,4 2 0,-1 3 0,0 6 0,-2 6 0,-2 6 0,-3 4 0,-1 5 0,-2 0 0,-1-4 0,2-2 0,1-1 0,-1-2 0,0-5-8191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6T01:57:12.5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87 24575,'1176'0'0,"-1168"-1"0,1 0 0,-1 0 0,0-1 0,0 0 0,0-1 0,0 1 0,-1-2 0,14-6 0,-10 4 0,1 1 0,-1 0 0,14-3 0,110-21-1365,-101 22-5461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49.3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 0 24575,'0'3'0,"0"2"0,0 4 0,-4 2 0,-5 6 0,-2 3 0,0 0 0,2-1 0,0-3 0,2-3 0,2-3-8191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50.2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24575,'3'0'0,"2"0"0,6 0 0,8 2 0,5 1 0,-1 2 0,-3 1 0,-1 1 0,-3-1 0,-1 4 0,-1 0 0,-3 1 0,-1-2 0,3 0 0,-1 1 0,0-1 0,0-3 0,-2-2-8191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50.9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56 24575,'0'-2'0,"5"-2"0,8 2 0,21-5 0,17-4 0,3 1 0,-4-1 0,-11 2-8191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51.4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138 0 24575,'0'0'0,"-1"1"0,1-1 0,-1 0 0,1 0 0,-1 1 0,1-1 0,-1 0 0,1 1 0,-1-1 0,1 1 0,-1-1 0,1 0 0,0 1 0,-1-1 0,1 1 0,0-1 0,-1 1 0,1-1 0,0 1 0,0 0 0,0-1 0,-1 1 0,1-1 0,0 1 0,0-1 0,0 2 0,-3 18 0,3-17 0,-1 88 0,2-58 0,-5 44 0,-49 214 0,43-249 0,5-14 137,-10 35-5232,13-55 4791,-1 0-1,0 0 1,-1-1 0,1 0 0,-9 13-1,4-4 71,5-7-939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51.8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24575,'0'-5'0,"7"-4"0,5 0 0,11-1 0,15-4 0,4 1 0,6 3 0,0 0 0,-6 2-8191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52.5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24575,'0'0'0,"1"0"0,-1 0 0,1 0 0,-1 1 0,0-1 0,1 0 0,-1 0 0,1 1 0,-1-1 0,0 0 0,1 0 0,-1 1 0,0-1 0,1 1 0,-1-1 0,0 0 0,0 1 0,1-1 0,-1 1 0,0-1 0,0 0 0,0 1 0,0-1 0,1 1 0,-1-1 0,0 1 0,0 0 0,2 15 0,-2-12 0,3 78 0,-2-13 0,-1-67 3,0 0-1,1 0 1,-1 0-1,1-1 0,-1 1 1,1 0-1,0 0 1,0 0-1,-1-1 1,1 1-1,0 0 1,1-1-1,-1 1 0,0-1 1,0 1-1,1-1 1,-1 0-1,1 1 1,-1-1-1,1 0 1,-1 0-1,1 0 0,0 0 1,0 0-1,-1-1 1,1 1-1,0 0 1,0-1-1,0 1 0,2-1 1,7 2-115,0-1 1,1 0-1,-1-1 0,13-2 1,-5 1-772,3 1-5943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53.0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62 24575,'0'-5'0,"2"-3"0,4-2 0,2 0 0,3 1 0,2 3 0,3-1 0,-1 1-8191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53.4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59 24575,'2'0'0,"9"-2"0,3-3 0,3-4 0,0-1 0,1-3 0,-2 2 0,-3 2-8191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54.2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61 24575,'3'0'0,"2"-4"0,10-3 0,13-1 0,2-2 0,0-2 0,-1 1 0,-6 3-8191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54.7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 0 24575,'0'2'0,"0"9"0,0 3 0,0 12 0,0 6 0,0 5 0,0 3 0,0-3 0,0-6 0,0 21 0,-3 13 0,0 4 0,0-1 0,-4-9 0,-1-7 0,1-10 0,2-11-8191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6T02:00:50.9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24575,'537'15'-1475,"-3"20"84,-420-27 1629,-44-3-267,425 24 10,-2-10 24,414 8-282,538-27-558,-846 13 963,-107 0-103,179-11-17,-571-2 4,107-1 69,197-5-61,681-23-3574,702-8-3113,308 40 13757,-1568-2-6514,554-2-777,-680-6 138,224 0 4476,252 18-4198,-496-5-3242,-39-1 2222,-75-1 568,-71-2-713,261 5 469,197 1 514,-153-8-1600,245-1 5640,200 1 588,-454 0-6026,-445 0-5461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55.1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11 24575,'5'0'0,"3"0"0,6 0 0,7 0 0,3 0 0,-1-2 0,-2-1 0,-2 0 0,-4 0-8191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55.7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92 1 24575,'0'2'0,"-2"6"0,-2 3 0,-1 3 0,-1 1 0,-1-2 0,1 0 0,-2-1 0,-1 0 0,-2 3 0,1 3 0,1 1 0,0 0 0,3-3-8191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56.0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24575,'2'0'0,"1"2"0,5 8 0,3 5 0,-1 4 0,-1 2 0,0-1 0,1 1 0,-2-1 0,-2-1 0,-2-4-8191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58.7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119 12 24575,'0'-2'0,"-2"-1"0,-6 0 0,-4 1 0,-1 0 0,0 3 0,1 4 0,0 3 0,1 3 0,2 4 0,-2-1 0,3 1 0,1-4-8191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8:59.3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24575,'2'0'0,"4"0"0,2 0 0,3 3 0,2 0 0,-2 2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9:00.8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101 1 24575,'-2'4'0,"-1"5"0,0 3 0,1 1 0,0 1 0,-1-2 0,-1 2 0,-2 1 0,-2 0 0,1 0 0,-4-3 0,-2 0 0,-2-1 0,3 0 0,2-1-8191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9:04.0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24575,'3'0'0,"7"2"0,10 3 0,3 4 0,0 4 0,-1 0 0,-2 1 0,-3-1 0,-1 1 0,6 4 0,-1 2 0,-2-2 0,-3-3 0,-1-3 0,-2-3-8191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9:04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24575,'0'-2'0,"4"-1"0,7-3 0,4 1 0,-1-3 0,-1 2 0,3 0 0,3 3 0,12 1 0,6 0 0,4 2 0,-4 0 0,-7 0-8191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9:05.2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0 24575,'1'63'0,"0"-21"0,-1 0 0,-11 71 0,7-95 0,-1 0 0,-12 26 0,9-23 0,-7 23 0,7-6-455,1-1 0,-3 47 0,9-68-6371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9:05.6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24575,'3'0'0,"4"0"0,5 0 0,2 0 0,1 0 0,-2 0-8191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6T02:00:53.2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24575,'55'0'109,"1107"13"-3735,-50 15 3626,996-27-2194,-1065-2 1430,917 1 107,-1765 0 657,205 0-423,1759 0-2969,-448 0 3308,-1254 20 6065,-97-1-1593,-267-17-4186,214 10 258,302 11-460,-482-21 0,143 3 0,21 3 0,1997 25-2337,-1252-33 4674,-985 0-2337,1-2 0,0-2 0,70-14 0,-51 5-1541,0 3 0,90 0 0,20-3-620,66-15 3292,-204 23 4837,-3 0-7648,-23 4-5146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9:06.3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0 24575,'0'2'0,"0"9"0,0 3 0,0 5 0,0 7 0,-2 5 0,-1-1 0,0-2 0,1-3 0,0-5 0,3-5 0,4-5 0,3-4 0,3-4 0,-1-1-8191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9:06.9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30 24575,'0'-3'0,"5"0"0,3 0 0,4-2 0,1 0 0,2 1 0,-1 1 0,1 1 0,2 1 0,1 0 0,-1 1 0,-3 0-8191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9:07.5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1 107 24575,'5'-3'0,"1"-2"0,2-3 0,3-1 0,0 0 0,5 1 0,3-1 0,1-3 0,-1 0 0,-3 0 0,-2 2 0,-3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9:08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22 24575,'0'-2'0,"2"-2"0,1-3 0,3-2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9:08.9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 24575,'7'0'0,"5"0"0,2 0 0,2 0 0,-3-2 0,-3-1-8191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9:09.8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 24575,'2'0'0,"6"0"0,4 0 0,4 0 0,2 0 0,0 0 0,-3-2 0,-4-3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9:10.3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99 0 24575,'-2'2'0,"1"0"0,0 0 0,-1 0 0,1 0 0,0 0 0,0 0 0,0 1 0,0-1 0,0 0 0,1 1 0,-1-1 0,1 0 0,-1 4 0,0 35 0,1-29 0,-7 73 0,1-13 0,2-29 45,-1 0-1,-22 78 1,-5 38-1544,30-132-5327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9:10.8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21 24575,'3'0'0,"2"-2"0,4-2 0,2 1 0,1 1 0,2 0 0,0-2 0,-2 1-8191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9:11.6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51 1 24575,'0'2'0,"0"6"0,-2 6 0,-3 5 0,-4 2 0,1 0 0,0-2 0,1 1 0,0 0 0,3-5-8191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9:12.1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24575,'5'0'0,"3"0"0,6 3 0,0 2 0,5 3 0,1 3 0,0 4 0,-1 2 0,-4 0 0,-5 0 0,-3 1 0,-4 3 0,-1 0 0,-3-1 0,1-5-8191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6T02:00:56.9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24575,'763'0'-519,"759"1"-957,-585 25-780,-126 33 2256,-51-3 0,-494-43 0,289 6 0,2039 39-8372,-2213-54 7693,-113-2 360,-232-1 315,572 13 1106,-302 2 1553,402 5-3087,-263-19 8190,524-2-7831,406-4-526,-548-40-336,-702 34 1739,143-4-603,1344-29-3882,-763 44 5208,-275 1 3771,937 8-6082,-1323-6 784,29 3 0,-212-7-1,1305 46-3695,-847-43 8386,-250-4-4899,-19 1-1156,-149 0-5461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49:58.8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660 57 24575,'-3'-1'0,"1"1"0,0-1 0,-1 0 0,1-1 0,0 1 0,0 0 0,0-1 0,0 1 0,-2-3 0,-5-3 0,0 2 0,1 1 0,-1 0 0,0 0 0,0 1 0,0 0 0,-1 1 0,-12-3 0,-4 2 0,-40 0 0,61 3 0,0 1 0,0-1 0,-1 1 0,1 0 0,0 0 0,1 0 0,-1 1 0,0 0 0,0 0 0,1 0 0,-1 1 0,1-1 0,-7 6 0,2 0 0,1-1 0,0 2 0,0-1 0,1 1 0,-7 11 0,-27 38 0,-29 44 0,66-95 0,0 1 0,0 0 0,-4 15 0,7-21 0,0 1 0,0 0 0,1 0 0,0 0 0,-1 0 0,1 0 0,0 0 0,0-1 0,0 1 0,1 0 0,-1 0 0,1 0 0,0 0 0,-1 0 0,3 3 0,3 3 0,0 0 0,1 0 0,0-1 0,1 0 0,14 12 0,3 3 0,-12-10 0,24 18 0,-32-26 0,1-2 0,0 1 0,0-1 0,1 0 0,-1 0 0,1 0 0,9 2 0,-13-5 0,0 1 0,1 0 0,-1 0 0,0 0 0,0 0 0,0 0 0,0 1 0,0-1 0,0 1 0,0 0 0,0 0 0,-1 0 0,1 0 0,-1 0 0,0 1 0,1-1 0,-1 1 0,0 0 0,0-1 0,-1 1 0,1 0 0,-1 0 0,1 0 0,-1 0 0,0 0 0,0 1 0,0-1 0,-1 0 0,1 1 0,0 3 0,2 19 0,-2 1 0,0-1 0,-2 1 0,0-1 0,-8 35 0,8-56 0,0 0 0,-1 0 0,0 0 0,0 0 0,0-1 0,-1 1 0,0-1 0,0 1 0,-6 7 0,-3 0 0,-20 18 0,22-22 0,4-2 0,-1 0 0,0 0 0,0-1 0,0 0 0,-1-1 0,0 0 0,0 0 0,0 0 0,0-1 0,-1 0 0,1-1 0,-1 0 0,1 0 0,-1-1 0,0 0 0,0 0 0,-11-1 0,-115-4 0,131 3-80,0 1 0,0-1-1,0 0 1,0 0 0,0 0-1,0-1 1,0 1 0,0-1-1,1 0 1,-1 0 0,1 0 0,-1-1-1,1 1 1,0-1 0,0 0-1,-4-4 1,1-1-6746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50:00.1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1 325 24575,'0'-4'0,"1"-1"0,-1 1 0,1 0 0,0 0 0,0 0 0,1 0 0,-1 0 0,1 0 0,3-5 0,22-32 0,-22 34 0,4-5 0,0-1 0,0 2 0,15-16 0,-21 23 0,1 1 0,0 0 0,1 0 0,-1 0 0,1 0 0,-1 1 0,1 0 0,0 0 0,-1 0 0,10-2 0,5 0 0,0 2 0,0 0 0,0 1 0,1 1 0,21 3 0,-36-2 0,0 0 0,0 1 0,0 0 0,-1 0 0,1 0 0,-1 0 0,0 1 0,1 0 0,-1 0 0,0 0 0,-1 0 0,6 6 0,-2-3 0,0 0 0,11 8 0,-12-11 0,0 0 0,-1 0 0,1 0 0,0-1 0,0 0 0,0 0 0,1-1 0,-1 0 0,0 0 0,13 1 0,-14-3 0,-1 1 0,1-1 0,0 0 0,0 0 0,-1 0 0,1-1 0,-1 1 0,1-1 0,-1 0 0,0-1 0,0 1 0,1-1 0,-2 1 0,8-8 0,-3 3 0,0-1 0,-1 0 0,0 0 0,0-1 0,-1 1 0,0-2 0,-1 1 0,0 0 0,-1-1 0,0 0 0,0 0 0,-1-1 0,3-12 0,-2 0-1365,-2 3-5461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50:02.0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14 196 24575,'-2'-3'0,"1"1"0,-1 0 0,1 0 0,0-1 0,0 1 0,0-1 0,0 1 0,0-1 0,0 1 0,1-1 0,-1 0 0,1-4 0,-1-32 0,2 32 0,0 0 0,1 0 0,0 1 0,-1-1 0,2 1 0,-1 0 0,1-1 0,0 1 0,1 0 0,-1 1 0,7-9 0,-7 10 0,0 1 0,1-1 0,-1 1 0,0 0 0,1 0 0,0 1 0,0-1 0,4-1 0,-6 3 0,1 0 0,-1 0 0,0 0 0,1 0 0,-1 1 0,1-1 0,0 1 0,-1 0 0,1 0 0,-1 0 0,1 0 0,-1 0 0,1 0 0,4 2 0,-5-2 0,-1 1 0,0-1 0,0 1 0,1-1 0,-1 1 0,0 0 0,0 0 0,0-1 0,0 1 0,0 0 0,0 0 0,0 0 0,0 0 0,0 0 0,0 0 0,0 1 0,0-1 0,-1 0 0,2 2 0,-1 0 0,-1 0 0,1 0 0,0 0 0,-1 0 0,1 0 0,-1 0 0,0 0 0,-1 5 0,0 1 0,0 1 0,-1-1 0,-1 0 0,1-1 0,-5 10 0,4-12 0,-1 0 0,0 0 0,0 0 0,0-1 0,-1 0 0,-8 8 0,-10 12 0,15-14 0,0 0 0,-10 21 0,15-26 0,1 0 0,0 0 0,0 0 0,0 0 0,0 1 0,1-1 0,0 13 0,1-16-80,0 1 0,1-1-1,0 0 1,0 1 0,0-1-1,0 0 1,1 0 0,-1 1-1,1-1 1,0 0 0,0-1 0,0 1-1,0 0 1,0-1 0,1 1-1,4 3 1,3 3-6746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50:05.0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12 292 24575,'-11'-29'0,"11"26"0,0 1 0,0 0 0,0 0 0,0-1 0,0 1 0,1 0 0,-1 0 0,1-1 0,-1 1 0,1 0 0,0 0 0,0 0 0,0 0 0,0 0 0,2-3 0,24-27 0,-19 23 0,7-6 0,0 1 0,1 0 0,1 1 0,0 1 0,31-18 0,99-36 0,-142 64 0,4-2 0,0 0 0,1 1 0,15-3 0,-23 6 0,1-1 0,-1 1 0,0 0 0,1 0 0,-1 0 0,0 0 0,1 1 0,-1-1 0,0 0 0,0 1 0,1 0 0,-1-1 0,0 1 0,0 0 0,0 0 0,0 0 0,0 1 0,0-1 0,0 0 0,0 1 0,2 1 0,3 6 0,0 1 0,7 11 0,-7-9 0,18 21 0,8 3 0,1 0 0,68 52 0,-99-86 0,0 1 0,1-1 0,-1 0 0,1 0 0,0 0 0,0 0 0,-1-1 0,1 0 0,0 1 0,0-1 0,1-1 0,-1 1 0,0-1 0,7 1 0,-6-2 0,0 0 0,0 0 0,0-1 0,0 1 0,0-1 0,-1 0 0,1 0 0,-1-1 0,1 1 0,-1-1 0,6-5 0,69-64 131,-23 19-1627,-45 44-5330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50:05.9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205 0 24575,'-1'28'0,"-1"0"0,-1 0 0,-11 40 0,-30 79 0,20-73 0,-6 27 0,-45 137 0,73-232 0,0-2 0,1 1 0,-1-1 0,1 1 0,0 0 0,0 0 0,0 5 0,1-9 0,0-1 0,0 1 0,0-1 0,0 1 0,0-1 0,0 1 0,1-1 0,-1 1 0,0-1 0,0 1 0,0-1 0,1 1 0,-1-1 0,0 1 0,1-1 0,-1 1 0,0-1 0,1 0 0,-1 1 0,0-1 0,1 0 0,-1 1 0,1-1 0,0 1 0,0-1 0,1 0 0,-1 0 0,1 1 0,-1-1 0,0 0 0,1 0 0,-1 0 0,1-1 0,-1 1 0,1 0 0,-1 0 0,0-1 0,3 0 0,19-9 0,0 0 0,-1-2 0,31-19 0,7-5 0,-42 26-103,-6 3-212,0 0-1,0 1 0,21-6 1,-19 8-6511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50:06.8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0 382 24575,'0'-3'0,"1"1"0,-1-1 0,1 1 0,-1 0 0,1-1 0,0 1 0,0 0 0,0-1 0,0 1 0,1 0 0,-1 0 0,1 0 0,-1 0 0,1 0 0,0 0 0,-1 1 0,5-4 0,4-2 0,0-1 0,15-7 0,-14 9 0,203-105 0,-108 58 0,-49 24 0,99-37 0,-116 52 0,21-6 0,-37 14-1365,-3 1-5461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50:07.5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0 139 24575,'8'-3'0,"8"-2"0,7-3 0,7-5 0,0-3 0,-3-1 0,2 1 0,-3 0 0,-2 3 0,-6 1 0,-3 3 0,0 2 0,-3 4-8191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6:50:09.4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58 303 24575,'-2'-1'0,"0"1"0,0 0 0,-1 0 0,1-1 0,0 1 0,0-1 0,0 0 0,0 0 0,0 1 0,0-1 0,0 0 0,0-1 0,1 1 0,-1 0 0,0-1 0,1 1 0,-1-1 0,1 1 0,-1-1 0,1 0 0,0 1 0,-1-1 0,1 0 0,0 0 0,0 0 0,1 0 0,-1 0 0,0 0 0,0-4 0,-2-6 0,1 1 0,0-1 0,1 0 0,1-14 0,0 18 0,-1-8 0,0-7 0,4-35 0,-3 52 0,1 0 0,0 0 0,1 1 0,-1-1 0,1 0 0,0 1 0,0-1 0,1 1 0,0 0 0,0-1 0,4-4 0,-6 9 0,0 0 0,1 0 0,-1 0 0,1 0 0,-1 0 0,1 0 0,-1 1 0,1-1 0,0 0 0,-1 1 0,1-1 0,0 1 0,-1 0 0,1 0 0,0-1 0,0 1 0,-1 0 0,1 0 0,0 1 0,-1-1 0,1 0 0,0 1 0,0-1 0,-1 1 0,1-1 0,2 2 0,6 2 0,1 1 0,17 12 0,-20-13 0,0 1 0,-1 0 0,1 0 0,-1 0 0,0 1 0,-1 0 0,1 0 0,5 8 0,-11-12 0,0 0 0,1 0 0,-1-1 0,0 1 0,0 0 0,0 1 0,0-1 0,-1 0 0,1 0 0,-1 0 0,1 0 0,-1 0 0,0 1 0,0-1 0,0 0 0,0 0 0,0 1 0,0-1 0,0 0 0,-1 0 0,1 0 0,-1 0 0,0 1 0,0-1 0,1 0 0,-1 0 0,-1 0 0,1 0 0,0-1 0,0 1 0,-1 0 0,1 0 0,-3 2 0,-3 1 0,1 1 0,-1-1 0,-12 8 0,13-10 0,0 1 0,0 0 0,0 0 0,1 1 0,0 0 0,-8 8 0,2 3 0,0 0 0,1 0 0,0 1 0,-13 34 0,21-45 0,0-1 0,0 1 0,0 0 0,1 0 0,0 1 0,0-1 0,1 0 0,0 0 0,0 0 0,0 0 0,1 1 0,0-1 0,0 0 0,0 0 0,1 0 0,0 0 0,0-1 0,0 1 0,5 6 0,-6-9 0,1-1 0,-1-1 0,1 1 0,-1 0 0,1 0 0,0 0 0,0-1 0,0 1 0,0-1 0,0 0 0,0 1 0,0-1 0,1 0 0,-1 0 0,5 1 0,-3-1 0,0-1 0,0 1 0,0-1 0,1 0 0,-1 0 0,0 0 0,0-1 0,7-1 0,2-2 0,0 0 0,0-1 0,0-1 0,18-11 0,-6 1-1365,-6 0-5461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7:48:07.1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245 0 24575,'-9'12'0,"-10"14"0,-6 11 0,-7 11 0,-3 7 0,4-2 0,4-9 0,4-7 0,6-5 0,6-4 0,2-1 0,2-5-8191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7:48:07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311 1 24575,'0'3'0,"-8"10"0,-6 12 0,-4 5 0,-1 1 0,0 3 0,3 0 0,-2-1 0,0-1 0,-3 1 0,-3 5 0,-7 15 0,3 0 0,2-5 0,4-1 0,5-7 0,6-9-8191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6T02:00:58.9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0 113 24575,'80'-5'0,"-73"5"0,98-10 0,63-2 0,78 1 0,111 1-1638,181-4-5164,82-1 3811,-26 2 1306,-75 3 1268,-89 3 185,-93 3 16,-82 2-420,583 26 2769,-657-12-2133,-29-2 700,863 43 4455,-689-49-3145,-34-1-2158,1542 18 1357,-1360-20-1719,1017-10 3956,-1233 0-3442,100-1-5,337 9-1220,-522-5 1787,11 0 46,567 5-907,-393 15-6092,-119 5 6299,-180-11-741,26 10 4775,36 5 369,-26-12-4315,103 14 0,670 165-2129,-775-165 1119,-34-7-4042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7:48:08.5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24575,'6'0'0,"4"0"0,4 0 0,2 0 0,2 0 0,-1 0 0,-2 0-8191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7:48:09.9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1 24575,'-7'35'0,"1"-7"0,1 54 0,5 101 0,1-74 0,0-47 0,-2 66 0,-2-109 0,2-15 0,0-1 0,1 1 0,-1-1 0,1 1 0,0-1 0,0 1 0,0 3 0,1-5 0,-1-1 0,0 0 0,1 0 0,-1 0 0,1 0 0,-1 0 0,1 0 0,0 0 0,-1 0 0,1 0 0,0-1 0,-1 1 0,1 0 0,0 0 0,0-1 0,0 1 0,0 0 0,0-1 0,0 1 0,0-1 0,0 1 0,0-1 0,0 0 0,0 1 0,0-1 0,0 0 0,1 0 0,9 2-333,0-1 0,21-1-1,-29 0-31,15-1-6461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7:48:10.5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24575,'0'3'0,"2"16"0,8 48 0,1 18 0,5 4 0,-1-10 0,-2-16 0,-4-15 0,-3-10 0,-3-8 0,-2-9-8191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7:48:11.1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 24575,'0'6'0,"0"5"0,0 17 0,0 20 0,-2 13 0,-2 19 0,0 5 0,1-8 0,1-14 0,1-16 0,0-12 0,-2-9 0,0-5 0,-1-2 0,-4-2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7:48:11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24575,'2'0'0,"5"0"0,3 0 0,3 0 0,5 0 0,2 0 0,1 0 0,2 0 0,6 0 0,1 0 0,1 0 0,-2 0 0,-6 0-8191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7:48:12.2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 1 24575,'0'3'0,"0"4"0,0 4 0,0 3 0,0 2 0,0 5 0,-3-2 0,-6 0 0,-8-1 0,-1-4-8191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7:48:14.4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97 87 24575,'0'-3'0,"-1"-1"0,1 1 0,-1 0 0,1 0 0,-1 0 0,0 0 0,0 0 0,-1 0 0,1 0 0,0 1 0,-1-1 0,1 0 0,-1 1 0,0-1 0,-4-3 0,5 5 0,0 0 0,0 0 0,0 0 0,0 0 0,0 0 0,0 1 0,-1-1 0,1 0 0,0 1 0,0-1 0,0 1 0,-1-1 0,1 1 0,0 0 0,-1-1 0,1 1 0,0 0 0,-1 0 0,1 0 0,0 0 0,-1 0 0,1 1 0,0-1 0,-1 0 0,1 1 0,0-1 0,0 1 0,-1-1 0,1 1 0,0-1 0,0 1 0,0 0 0,0 0 0,0 0 0,0 0 0,-1 1 0,-2 2 0,0 1 0,1 0 0,0 1 0,0-1 0,0 0 0,1 1 0,-3 9 0,4-14 0,1 1 0,-1-1 0,1 0 0,0 1 0,0-1 0,0 1 0,0-1 0,0 0 0,0 1 0,0-1 0,0 0 0,0 1 0,0-1 0,1 0 0,-1 1 0,1 1 0,0-2 0,-1-1 0,1 1 0,0 0 0,0-1 0,-1 1 0,1-1 0,0 1 0,0-1 0,0 1 0,0-1 0,0 0 0,-1 1 0,1-1 0,0 0 0,0 0 0,0 0 0,0 0 0,0 0 0,0 0 0,0 0 0,0 0 0,0 0 0,0 0 0,-1-1 0,1 1 0,1-1 0,1 0 0,0 0 0,-1 0 0,1-1 0,-1 1 0,1-1 0,-1 0 0,0 0 0,0 0 0,0 0 0,0 0 0,0 0 0,0-1 0,0 1 0,-1-1 0,1 1 0,-1-1 0,0 0 0,0 0 0,2-4 0,-1 0 0,1-1 0,-1 0 0,0 0 0,-1 0 0,0 0 0,1-9 0,-3 11 76,1 5-173,1 2-1247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7:48:15.9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0 24575,'3'1'0,"1"-1"0,-1 1 0,0 0 0,1 0 0,5 3 0,13 3 0,-4-4 0,-13-3 0,1 1 0,-1-1 0,1 2 0,-1-1 0,0 1 0,1-1 0,4 4 0,-8-4 0,0 1 0,-1-1 0,1 1 0,-1-1 0,1 1 0,-1-1 0,1 1 0,-1 0 0,0 0 0,0 0 0,0 0 0,0 0 0,0 0 0,0 0 0,-1 0 0,1 0 0,-1 0 0,1 0 0,-1 1 0,0-1 0,0 0 0,0 0 0,0 4 0,-1 19 0,-2 0 0,0 0 0,-8 28 0,-4 29 0,6-21 0,-2-1 0,-26 85 0,17-77 0,-15 88 0,32-138 0,-6 31 0,3 0 0,-2 63 0,8-26-1365,1-69-5461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7:48:16.5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24575,'3'0'0,"6"0"0,5 0 0,3 0 0,4 0 0,1 0 0,0 0 0,-1 0 0,-1 0 0,-4 0-8191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07:48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116 1 24575,'0'426'0,"-1"-406"0,-1 0 0,-1 0 0,-10 38 0,-1 6 0,12-51 0,-4 26 0,-2-1 0,-23 73 0,23-88 0,1-1 0,1 1 0,0 0 0,-2 29 0,8-49 3,0-1-1,0 1 1,0-1 0,0 1-1,0-1 1,0 1-1,0-1 1,1 1 0,0-1-1,-1 1 1,1-1-1,0 0 1,0 1 0,0-1-1,0 0 1,0 0-1,1 0 1,-1 0-1,1 0 1,-1 0 0,1 0-1,-1-1 1,1 1-1,0 0 1,0-1 0,0 0-1,0 1 1,0-1-1,0 0 1,0 0 0,0 0-1,1 0 1,-1-1-1,0 1 1,4 0 0,9 1-168,-1 0 0,1-1 0,0 0 0,22-3 0,-22 1-469,3 0-6192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42:34.5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49 24575,'3'0'0,"7"-5"0,7-1 0,3 0 0,0 2 0,2 0 0,-3 0 0,-3-1 0,1 2 0,0 0 0,-1 1 0,5 2 0,4-3 0,0 0-8191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6T01:57:49.1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 24575,'0'-1'0,"0"0"0,1 0 0,-1 0 0,0 0 0,1 0 0,-1 1 0,0-1 0,1 0 0,-1 0 0,1 0 0,-1 0 0,1 1 0,-1-1 0,1 0 0,0 1 0,-1-1 0,1 0 0,0 1 0,0-1 0,-1 1 0,1-1 0,0 1 0,0-1 0,0 1 0,0 0 0,0-1 0,0 1 0,1 0 0,31-6 0,-29 6 0,137-5 0,-63 3 0,1219-9 0,-867 12 0,192 16 0,-167 7 0,-415-22 0,77 14 0,0-1 0,-57-8 0,308 33 0,4-21 0,96-7 0,1040-10 0,-766-3 0,-221 1 0,-345-11 0,-98 4 0,59-3 0,308-27 0,-353 24 0,34-5 0,9 8 0,513-32-1375,-257 36 2473,-232 7-821,1842-1-993,-1659 14 716,-108-2 0,-124-9 165,134 5 386,338-1-551,-349-9 0,-232 2 0,647 11 0,-43 5 0,-44-16-1365,-548 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42:35.6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24575,'0'45'0,"9"71"0,8 42-1365,-16-146-5461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42:37.2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52 24575,'3'0'0,"7"0"0,12-3 0,20 0 0,6-5 0,-3-1-8503,-2 2 8503,-3 1 1719,-7 0-1719,-4 0 0,-7 2-1407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42:38.8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24575,'0'7'0,"0"7"0,0 27 0,0 21 0,-2 2 0,-1-8 0,0-13-8191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42:40.4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14 24575,'2'0'0,"3"0"0,4 0 0,7-2 0,5-1 0,6 0 0,1 0 0,-1 2 0,-5 0 0,-4 0-8191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42:41.1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1 24575,'0'4'0,"0"12"0,0 14 0,0 12 0,0 3 0,0 6 0,0-1 0,-5 2 0,-1-4 0,0-10 0,2-9-8191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3:50.2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26 24575,'233'-9'87,"-81"1"-1591,189-1-5619,460 17 8215,-715-5 2479,46 2 452,-42 5-4169,313 66 146,-378-72 0,0 0 0,0-2 0,1-2 0,29-1 0,21-1 0,137 8 0,94 2 0,-140-1 0,-9-1 0,193-5-1365,-363-1-5461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3:51.3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1 142 24575,'112'0'0,"290"-7"0,-95-12 0,1225-73-6360,-1312 79 5241,19 2 839,104 22 7623,-288-7-6927,287 30-416,-207-14-1365,-122-18-5461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3:52.5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24575,'127'0'0,"709"0"-2107,1141 0 4214,-1883 6-2107,540 79-1337,-364-46-249,-213-31-3682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3:54.0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24575,'43'0'0,"205"-3"0,-17-5 0,6 1-814,896-19-2738,-778 27 7999,-86 0-4528,-86 10 81,-73-3 0,281 2 0,-114 12 0,-246-18 0,113 10 0,-104-8-1365,-21-3-5461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3:55.9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24575,'0'57'0,"3"110"0,9 36 0,5 63-877,43 602-2357,-49-512 3035,-22-206 2845,-18 83-908,-15 155-1812,37-243-1291,7-119-5461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6T01:57:55.3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24575,'1449'0'0,"-843"0"-2184,456 0 4368,-16 0-2184,-775 22 0,-85 3 0,140 16 0,-158-29 0,-83-7 0,81-2 0,-15 0 0,-52 9 0,-4 0 0,184 0 0,-129-6 0,-18 7 0,27 0 0,-23-6 0,-12 0 0,148 9 0,-161-7 0,397 7 0,1079-17 0,-863 2 0,312-1 0,-972 0 0,83 0 0,2314 0 0,-2267 0 0,-1 0 0,1029 0-2859,-764 0 4997,-299-12-1429,-47 3-697,408-34-12,-397 35 0,6-1 0,-54-3 0,-32 4 0,68-2 0,47-4 0,18 0 0,4 15-1365,-153-1-5461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3:57.0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347 0 24575,'-1'34'0,"-9"44"0,4-36 0,-124 973 0,43-534 0,60-356 0,-17 203 0,26-123 0,-5 216 0,24-217-1365,-1-188-5461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4:04.9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 24575,'81'-2'0,"101"5"0,-161-1 0,0 1 0,-1 2 0,0 0 0,1 1 0,-2 0 0,39 20 0,-23-7 0,-1 2 0,56 44 0,147 138 0,-153-129 0,-34-34 0,2-2 0,1-2 0,104 51 0,-138-78 0,0 2 0,0 0 0,-1 1 0,24 21 0,2 4 0,3-2 0,1-3 0,55 29 0,-73-43 42,14 8-1449,-35-22-5419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4:06.1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0 775 24575,'4'-2'0,"0"-1"0,1 1 0,-1-1 0,0 1 0,1 1 0,0-1 0,-1 1 0,1 0 0,9-2 0,0 0 0,270-71 0,-163 38 0,0 0 0,45-7 0,172-68 0,760-282-1567,-983 349 463,-83 29-4416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18.6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24575,'108'0'143,"721"16"-1687,-119 39 1544,55 4 0,514-9-2304,-1082-48 1410,790-3-2088,-584 0 3636,2 0 5508,-304 2-5372,124-2-815,-108-11 154,-39 2-1623,-45 8-5332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19.9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1 154 24575,'134'-10'0,"557"-34"-2975,-482 32 3321,368-23 312,-94 24 748,-146 7-841,302-4-565,-343-6 0,-42 1 0,-23 11 0,51 2-741,348 0-3363,-217 1 3725,5-1 3929,-323 0-3241,-54 0-7135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21.7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24575,'141'4'0,"-35"0"0,134 1 0,699 9 0,2569-14 0,-3163 15 0,-241-8 0,113 16 0,-134-12-74,312 52-775,-366-56 842,-1 2 1,37 17 0,-12-5 178,177 47-767,-194-59-6231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26.5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553 1 24575,'-2'0'0,"-6"0"0,-22 9 0,-16 10 0,-12 10 0,-5 1 0,-3 8 0,-1-1 0,5-1 0,10-5 0,12-8 0,12-5 0,9-5 0,8-6-8191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27.0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 1 24575,'-3'9'0,"0"10"0,0 5 0,-1 2 0,-1 0 0,0-1 0,0-1 0,0-3 0,1-5-8191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27.7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10 105 24575,'0'-2'0,"-5"-1"0,1-3 0,4 1 0,6 0 0,9 0 0,12-1 0,3 2 0,6-3 0,4-2 0,0 0 0,0 1 0,-4 1 0,-6 1 0,-6 0 0,-2 0 0,-3 0 0,-4 1-8191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28.5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 1 24575,'-12'171'0,"3"-54"0,6-39-2402,8 91 0,0-124 818,13 57 1,10-8 2770,-18-63-1201,-6-16 3400,12 25-1,-4-21-3358,-5-12-152,0-1-1,1 0 0,0 0 1,0-1-1,0 0 0,1-1 1,-1 1-1,12 3 1,9 2-4534,2-1 3472,-25-8 1211,1 1 0,-1-1 0,1-1 0,-1 1 0,0-1 0,1-1 0,10-1 0,-16 2 90,1-1 0,-1 1 0,0-1 0,1 0 0,-1 0 0,0 0 0,0 0 0,0 0 0,1 0-1,-1 0 1,0 0 0,-1 0 0,1-1 0,0 1 0,0 0 0,0 0 0,-1-1 0,1 1 0,-1-1 0,1 1 0,-1-1 0,1 1-1,-1-1 1,0-1 0,2-6 1152,-1-1 1,0-15-1,0 17-2494,0-27-5598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6T01:57:59.0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57 24575,'766'0'0,"-549"14"0,-6 0 0,-26-2 0,-54-2 0,466-4 0,-388-7 0,-108 6 0,7 1 0,88 0 0,1107 5-3609,-1197-6 6158,547 19-1751,13-24-553,-282-1-228,30 1-17,-164-1 0,334 2 0,-346 5 0,133 1 0,10-6 0,240-2 0,-138-25 0,-308 23 0,4-1 0,231-16 0,-1 18 0,-390 2 0,403-30 0,-321 19 0,576-47-1300,-630 54 1452,106-3 887,323-4-930,129 6-109,-340 7 0,1259-2-1365,-1439 0-5461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28.9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24575,'2'0'0,"11"7"0,2 2-8191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29.5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55 1 24575,'-2'2'0,"-1"3"0,0 9 0,-4 5 0,-1 7 0,0 4 0,3 2 0,1-3 0,2-4 0,1-3 0,1-4 0,-2-2 0,-1-1 0,0 0 0,1 2 0,1-4-8191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30.4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56 24575,'35'-2'0,"0"-2"0,47-10 0,12-1 0,174-5 0,-265 19 0,-1 1 0,1 0 0,0 1 0,0-1 0,0 0 0,0 1 0,-1 0 0,1 0 0,0-1 0,-1 2 0,1-1 0,0 0 0,-1 0 0,0 1 0,1-1 0,-1 1 0,0 0 0,0 0 0,0 0 0,0 0 0,0 0 0,0 0 0,0 1 0,-1-1 0,1 1 0,-1-1 0,0 1 0,0-1 0,2 6 0,3 8 0,-1 1 0,0-1 0,-2 1 0,0 0 0,1 21 0,-2 88 0,-2-95 0,0-3 0,0-11 0,0 1 0,-1-1 0,-4 26 0,4-39 0,0 1 0,-1-1 0,1 0 0,-1 0 0,1 0 0,-1 0 0,-1 0 0,1 0 0,0 0 0,-1 0 0,0-1 0,0 0 0,0 1 0,0-1 0,-1 0 0,1 0 0,-1-1 0,-4 4 0,-25 8-1365,24-12-5461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30.8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128 1 24575,'-4'0'0,"-7"2"0,-4 6 0,-3 6 0,-2 3 0,0 10 0,5 3 0,1-4 0,4-5-8191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31.5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 0 24575,'0'3'0,"0"4"0,0 5 0,-3 4 0,0 2 0,-2 1 0,0 1 0,0-1 0,2 0 0,-2-4 0,0-2 0,2-4-8191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32.0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30 24575,'3'0'0,"7"0"0,5 0 0,58-5 0,26-1 0,4-1 0,-19 3 0,-25 0 0,-28 2 0,-21 1 0,-18 0 0,-7 1-8191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32.7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 24575,'5'0'0,"6"0"0,8 0 0,25-2 0,4-1-8191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33.5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24575,'2'0'0,"6"0"0,8 0 0,5 0 0,7 0 0,3 0 0,9 0 0,12 0 0,10 0 0,10 0 0,20 0 0,-1 0 0,-8 0 0,-17 0 0,-16 0 0,-16 0 0,-12 0-8191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34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386 0 24575,'-5'1'0,"0"0"0,0 0 0,1 0 0,-1 1 0,1-1 0,-1 1 0,1 0 0,0 1 0,0-1 0,0 1 0,0 0 0,-4 3 0,-2 2 0,-6 2 0,0 2 0,1 0 0,1 0 0,0 2 0,1-1 0,0 2 0,-10 15 0,-75 111 0,97-140 0,0 0 0,0 1 0,0-1 0,1 0 0,-1 0 0,0 0 0,0 0 0,1 1 0,-1-1 0,1 0 0,0 1 0,-1 2 0,1-4 0,0 1 0,1-1 0,-1 1 0,0-1 0,1 1 0,-1-1 0,1 1 0,-1-1 0,1 1 0,-1-1 0,1 1 0,-1-1 0,1 0 0,-1 1 0,1-1 0,0 0 0,-1 0 0,1 1 0,-1-1 0,1 0 0,0 0 0,-1 0 0,1 0 0,0 0 0,-1 0 0,1 0 0,1 0 0,16 1 0,34-2 0,-4 0 0,-47 1 0,1 0 0,-1 0 0,1 0 0,0 0 0,-1 0 0,1 1 0,0-1 0,-1 0 0,1 1 0,-1-1 0,1 1 0,-1 0 0,1-1 0,-1 1 0,0 0 0,1 0 0,1 2 0,-3-3 0,0 1 0,1-1 0,-1 1 0,0-1 0,0 1 0,0-1 0,0 1 0,0-1 0,0 1 0,0 0 0,0-1 0,0 1 0,0-1 0,0 1 0,0-1 0,0 1 0,0 0 0,0-1 0,0 1 0,-1-1 0,1 1 0,-2 2 0,1 0 0,-1 0 0,0-1 0,0 1 0,-5 4 0,-80 70-478,55-50-1624,1 0 0,-35 41 0,65-66 2102,-1-1 0,1 1 0,0 0 0,0 0 0,-1-1 0,1 1 0,0 0 0,0 0 0,1 0 0,-1 1 0,0-1 0,1 0 0,-1 0 0,1 4 0,0-5 0,0 0 0,1 0 0,-1 0 0,0 0 0,1 0 0,-1 0 0,1 0 0,0 0 0,-1 0 0,1 0 0,0 0 0,-1 0 0,1-1 0,0 1 0,0 0 0,0 0 0,0-1 0,0 1 0,0-1 0,0 1 0,0-1 0,0 1 0,0-1 0,0 0 0,0 1 0,2-1 0,4 2-20,14 6 63,-20-8-51,-1 0 0,1 1 1,-1-1-1,1 0 0,-1 1 0,1-1 0,-1 0 1,0 1-1,1-1 0,-1 1 0,1-1 0,-1 1 1,0-1-1,0 1 0,1-1 0,-1 1 0,0-1 1,0 1-1,1 0 0,-1-1 0,0 1 0,0-1 1,0 1-1,0-1 0,0 1 0,0 0 0,0-1 1,0 1-1,0-1 0,0 1 0,0 0 0,-1 0 1,-6 11-1166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35.0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 24575,'5'0'0,"6"0"0,3 0 0,7 0 0,9 0 0,6 0 0,7 0 0,1 0 0,-3 0 0,-6-2 0,-9-2-8191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6T01:58:07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24575,'160'0'0,"-33"1"0,600 26-1521,160 2-501,-176-31 4200,-661 2-9004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35.7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698 0 24575,'-3'0'0,"-2"0"0,-10 5 0,-22 13 0,-11 6 0,-4 6 0,-4 5 0,4 3 0,1 3 0,7-6 0,4-4 0,-5-3 0,-5 1 0,2-2 0,-1-3 0,6-6 0,9-4 0,8-4-8191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36.2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24575,'9'0'0,"13"-1"0,1 1 0,-1 2 0,0 0 0,0 1 0,40 11 0,-10 4 0,52 27 0,-75-30 0,0 1 0,-2 1 0,32 25 0,-14 5 0,-45-47-3,1 0-1,-1 1 0,1-1 1,-1 1-1,1-1 0,-1 1 1,1 0-1,-1-1 0,0 1 1,1-1-1,-1 1 0,0 0 1,0-1-1,1 1 0,-1 0 1,0 0-1,0 0 9,0-1 0,0 0 0,0 1 0,0-1 0,0 0 0,0 1 0,0-1 0,-1 0 0,1 1 0,0-1 0,0 0 0,0 1 0,-1-1 0,1 0 0,0 1 0,0-1 0,-1 0 0,1 0 0,0 1 0,-1-1 0,1 0 0,-1 0 0,-2 2-112,0-1 1,-1 0-1,1 1 0,-1-2 0,-4 2 0,1-1-670,-23 6-6049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40.7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24575,'0'0'-8191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42.1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28 24575,'0'-2'0,"2"-2"0,8 2 0,7-1 0,3-1 0,1 0 0,-2 0 0,1 1 0,-2 1-8191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42.7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24575,'10'0'0,"11"0"0,41 0 0,14 0 0,-3 0 0,-12 0 0,-14 0 0,-8 0 0,-6 0 0,1 0 0,1 0 0,-2 0 0,-5 0 0,-7 0-8191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43.3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1 24575,'0'4'0,"-1"0"0,0 0 0,0 0 0,0 0 0,0 0 0,-1-1 0,0 1 0,-2 4 0,-2 5 0,-39 106 0,30-78 0,11-32 0,4-8 0,-1 0 0,0 0 0,1 1 0,-1-1 0,1 0 0,0 0 0,-1 1 0,1-1 0,0 0 0,0 0 0,0 1 0,0 1 0,0-3 0,0 1 0,1 0 0,0-1 0,-1 1 0,1 0 0,-1-1 0,1 1 0,0-1 0,-1 1 0,1-1 0,0 1 0,-1-1 0,1 1 0,0-1 0,0 0 0,0 0 0,-1 1 0,1-1 0,0 0 0,0 0 0,0 0 0,0 0 0,-1 0 0,1 0 0,0 0 0,1 0 0,152 2-199,-106-2-967,42 0-5660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43.8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24575,'2'3'0,"4"7"0,0 7 0,2 1 0,-1 4 0,-1 1 0,-2 0 0,-2 7 0,0 5 0,-2-1 0,0 0 0,0-3 0,0-6-8191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44.4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24575,'2'0'0,"4"0"0,2 3 0,3 0 0,4 2 0,-1 5 0,5 6 0,-1 2 0,-4 0 0,1-2 0,-3 0 0,-3-2-8191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45.1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73 24575,'0'-1'0,"0"0"0,0 1 0,1-1 0,-1 0 0,1 0 0,-1 1 0,1-1 0,-1 0 0,1 1 0,-1-1 0,1 0 0,0 1 0,-1-1 0,1 1 0,0-1 0,-1 1 0,1 0 0,0-1 0,1 0 0,18-7 0,-18 7 0,18-5 0,0 0 0,0 2 0,27-4 0,63 0 0,-51 6 0,-17 1 0,62-9 0,-95 8 0,-3 1 0,-1 0 0,1 0 0,-1 0 0,1 1 0,10 0 0,-15 1 0,0-1 0,0 0 0,-1 0 0,1 1 0,0-1 0,0 0 0,0 1 0,0-1 0,0 1 0,0-1 0,0 1 0,-1-1 0,1 1 0,0 0 0,0-1 0,-1 1 0,1 0 0,0 0 0,-1 0 0,1-1 0,-1 1 0,1 0 0,-1 0 0,0 0 0,1 0 0,-1 0 0,0 0 0,1 0 0,-1 0 0,0 0 0,0 0 0,0 0 0,0 0 0,0 0 0,0 0 0,0 0 0,-1 0 0,1 1 0,-1 5 0,-1-1 0,1 1 0,-1-1 0,0 0 0,-1 0 0,0 0 0,-4 8 0,-30 40 0,9-15 0,-30 73-1365,44-84-5461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45.6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56 24575,'2'-3'0,"10"0"0,23-4 0,6-4 0,0 0 0,-3 3 0,-6 1 0,-5 3 0,-8 2-8191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6T01:58:11.2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24575,'1342'0'-685,"-1228"0"685,1527 0 678,-748 11-1338,-787-9 666,207 11 99,283 3 421,-563-16-496,42 0-30,128 0 0,1918 0 0,-1790 7 0,10 0 0,1597-8-1247,-1393 1-633,1 0 4975,-471 5-3063,419 19-32,-179-13 0,75-7 0,-233-6 0,-60 1 0,193 7 0,-202 0 0,92-1 0,697 7-2502,-356 16 2439,1 0 75,590-30 2541,-1066 2-3008,1-3 0,66-12 0,-96 11-6371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46.0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24575,'3'0'0,"14"0"0,14 0 0,15 0 0,3 0 0,10 0 0,1 0 0,-5 0 0,-9 0 0,-10 0 0,-11 0-8191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46.4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24575,'0'2'0,"0"3"0,0 6 0,5 8 0,4 3 0,0 0 0,1 1 0,-1-1 0,0-4 0,-4-6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46.8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15 24575,'7'0'0,"11"0"0,23 0 0,17 0 0,17 0 0,7 0 0,-5 0 0,-12 0 0,-16-2 0,-13-2 0,-10 1 0,-8 1 0,-2 0 0,-1 1 0,-4 0-8191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47.2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24575,'3'3'0,"5"7"0,6 4 0,3 3 0,1-2 0,-3-1 0,-1-3 0,-3-1 0,-2 0 0,-1 3 0,0 0 0,-2-3-8191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47.5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140 1 24575,'402'0'0,"-430"2"0,-53 10 0,31-3 0,-291 55 0,318-59-1365,5-1-5461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47.8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24575,'2'0'0,"20"0"0,27 0 0,24 0 0,0 0-8191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48.2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 1 24575,'-2'1'0,"1"1"0,0 0 0,0-1 0,0 1 0,0 0 0,1-1 0,-1 1 0,0 0 0,1 0 0,-1 0 0,1 0 0,-1 2 0,0 28 0,1-18 0,-3 201 0,3-208 0,0-1 0,-1 1 0,0-1 0,-3 10 0,3-14 0,1-1 0,-1 0 0,1 0 0,-1 0 0,1 0 0,-1 1 0,0-1 0,0 0 0,1 0 0,-1 0 0,0 0 0,0-1 0,-1 2 0,1-1 0,0-1 0,0 0 0,1 0 0,-1 1 0,0-1 0,0 0 0,1 0 0,-1 0 0,0 0 0,0 0 0,1 0 0,-1 0 0,0 0 0,0 0 0,0 0 0,1-1 0,-1 1 0,0 0 0,1 0 0,-1-1 0,0 1 0,0 0 0,1-1 0,-2 0 0,-6-6-68,0 0 0,0 0 0,0-1 0,1-1-1,0 1 1,-7-13 0,6 10-820,-2-3-5938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48.5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66 1 24575,'-2'0'0,"-6"0"0,-3 0 0,-3 0 0,-1 0 0,-1 0 0,20 0 0,34 0 0,11 0-8191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48.8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24575,'2'0'0,"6"0"0,4 0 0,2 0 0,0 2 0,2 2 0,-1-1 0,-7-1 0,-17 3 0,-16-1 0,-4-1-8191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49.4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144 1 24575,'-7'0'0,"-7"0"0,-4 0 0,-3 2 0,0 1 0,0 3 0,3-1 0,3 2 0,7 0 0,12-2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6T01:58:13.4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30 24575,'1413'0'0,"2457"0"0,-3806-2 0,101-17 0,-111 13 0,100 4 0,-96 3 0,480 0-1365,-499-1-5461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51.4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24575,'2'0'0,"6"0"0,3 0 0,3 2 0,6 16 0,1 3 0,-2 4 0,-2-2 0,-4-4 0,-5-4-8191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51.8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99 24575,'3'0'0,"61"-10"0,41-2 0,17-4 0,2 0 0,-16 3 0,-19 2 0,-22 2 0,-21 3 0,-15 2 0,-8 3 0,-9 0-8191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52.5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24575,'95'0'0,"101"1"0,-193-1 0,0 0 0,-1 0 0,1 0 0,0 1 0,0 0 0,-1-1 0,1 1 0,0 0 0,-1 0 0,1 0 0,-1 1 0,1-1 0,-1 0 0,4 4 0,-4-3 0,-1-1 0,0 1 0,0 0 0,1 0 0,-1 0 0,0-1 0,-1 1 0,1 0 0,0 0 0,0 1 0,-1-1 0,1 0 0,-1 0 0,0 0 0,0 0 0,0 0 0,0 0 0,0 0 0,0 3 0,-2 7 0,0-1 0,-1 0 0,0 0 0,-1 0 0,0-1 0,-10 18 0,4-11 0,0 0 0,-1-1 0,-16 17 0,25-30 0,-2 0 0,1 0 0,0-1 0,-1 1 0,1-1 0,-1 0 0,0 0 0,0 0 0,0 0 0,0-1 0,0 1 0,0-1 0,0 0 0,-7 0 0,-5 1 0,-1-2 0,-24-1 0,10-1 0,14 2-1365,2-1-5461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56.0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1 24575,'1'17'0,"-1"21"0,-9 74 0,-7-27 0,-35 108 0,47-184 0,1 1 0,-1-1 0,-1-1 0,1 1 0,-2-1 0,1 0 0,-1 0 0,0 0 0,-11 10 0,-6 5-1365,13-14-5461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56.6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291 0 24575,'-2'0'0,"-4"0"0,-2 0 0,-3 0 0,-6 0 0,-15 0 0,-4 0 0,0 0 0,-2 3 0,4 0 0,5 5 0,5 0 0,7 0-8191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57.0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15 24575,'9'0'0,"17"0"0,14-1 0,12 1 0,-1 0 0,-4 0 0,-8 0 0,-6 0 0,-4-2 0,-4-1 0,-4 0 0,-4 0 0,0 1 0,-2 1-8191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57.5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194 0 24575,'-3'1'0,"1"-1"0,0 0 0,-1 1 0,1-1 0,0 1 0,-1 0 0,1-1 0,0 1 0,0 0 0,0 1 0,0-1 0,0 0 0,0 0 0,0 1 0,0-1 0,0 1 0,1 0 0,-1 0 0,-2 3 0,-2 4 0,1 0 0,0 0 0,-5 13 0,7-16 0,-10 27 0,1 1 0,-13 58 0,-4 73 0,2-8 0,14-86-1365,11-55-5461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57.8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533 0 24575,'-2'0'0,"-6"0"0,-13 0 0,-17 10 0,-11 2 0,-1 2 0,3-1 0,1-1 0,9 0 0,8 1 0,7-3 0,4-2 0,4 4 0,-11 3 0,-12 2 0,-9 2 0,3-3-8191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58.2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24575,'2'0'0,"1"2"0,3 4 0,2 2 0,2 6 0,2 1 0,-2 2 0,3-3 0,2-3 0,-3-4-8191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58.7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24575,'5'0'0,"6"3"0,3 2 0,3 4 0,-1-1 0,-2 2 0,-4-2-8191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6T01:57:27.5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71 24575,'2'-2'0,"1"1"0,-1-1 0,1 1 0,0 0 0,-1 0 0,1 1 0,0-1 0,0 1 0,0-1 0,0 1 0,3 0 0,2-1 0,121-19 0,20-3 0,436 7 0,-427 17 0,-125 0 0,0 1 0,62 14 0,-81-13 0,119 21 0,561 86-1523,-495-92 2138,-73-7 39,151 1-391,-94-7-272,40 9 9,132 6 0,742-8-600,-1067-12 600,602 17 0,-47-5 392,-200-10-184,291 9-208,-124 3-686,-117-2 580,-144-10 35,-239-4 71,460-37-194,-341 24 259,-36 1-1253,-125 13-4823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59.2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29 24575,'118'-10'0,"-53"3"0,-21 3 0,-8 0 0,1 1 0,37 3 0,-74 0 0,0 0 0,0 0 0,0 0 0,0 0 0,1 0 0,-1 0 0,0 0 0,0 0 0,0 0 0,0 0 0,1 0 0,-1 0 0,0 0 0,0 0 0,0 0 0,0 0 0,0 0 0,1 0 0,-1 0 0,0 0 0,0 1 0,0-1 0,0 0 0,0 0 0,1 0 0,-1 0 0,0 0 0,0 0 0,0 0 0,0 1 0,0-1 0,0 0 0,0 0 0,0 0 0,0 0 0,0 0 0,1 1 0,-1-1 0,0 0 0,0 0 0,0 0 0,0 1 0,-6 5 0,-17 9 0,18-13 0,-29 20 60,-46 37 0,62-43-431,0 0-1,1 1 1,-27 36 0,28-29-6455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59.5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23 24575,'2'0'0,"11"0"0,9-2 0,4-1 0,0 0 0,-2 0 0,-1 2 0,1 0 0,-2 0 0,3-2 0,-1 0 0,-4 0-8191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7:59:59.9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24575,'5'0'0,"10"0"0,15 0 0,7 0 0,7 0 0,0 0 0,-5 0 0,-7 0 0,-6 0 0,-10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00:00.3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24575,'3'0'0,"4"0"0,10 0 0,5 0 0,7 0 0,0 0 0,1 0 0,1 0 0,3 0 0,1 0 0,-4 0 0,-5 0 0,-8 0 0,-13 3 0,-12 0 0,-4 0-8191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00:01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24575,'2'0'0,"4"2"0,0 8 0,-1 12 0,-1 4 0,4 12 0,0 14 0,-2 11 0,-1 10 0,-1 2 0,-3-3 0,0-7 0,-3-11 0,-1-13 0,0-14-8191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00:01.7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66 24575,'2'0'0,"3"0"0,15 0 0,14 0 0,14 0 0,7 0 0,-2 0 0,-2 0 0,4-5 0,1-1 0,16-5 0,7 0 0,18 2 0,2 2 0,-14 0 0,-13 1 0,-20 2-8191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10:19.5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14 24575,'3'0'0,"19"-2"0,31-1 0,17 0 0,10 1 0,36 0 0,1 1 0,-17 0 0,-26 1-8191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10:20.1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24575,'7'0'0,"21"0"0,36 0 0,29 0 0,17 0 0,-1 0 0,-12 0 0,-20 0 0,-20 0 0,-19 0 0,-12 0 0,-9 0 0,-7 0-8191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10:20.6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24575,'5'0'0,"15"0"0,61 0 0,26 0 0,4 0 0,-9 0 0,-18 0 0,-14 0 0,-7 0 0,-11 0 0,-13 0 0,-13 0-8191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10:22.7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24575,'906'0'0,"-854"2"-1365,-33 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6T01:57:30.3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16 24575,'344'-7'0,"-44"0"0,-157 6 0,301 2 0,127 46-289,-217-12 16,-291-29 283,88 3 449,593-10-1408,-548 14 949,-71-2 0,792 8 197,-616 4-197,-139-6 0,434 0 849,-275-15-853,-233 1 4,219 2 0,-129-4 0,623-1-2950,-533 0 2360,-49 0 332,49 0-1034,10 0 4508,1392 0-1342,-1352-13-1874,-182-7 0,-33 4 0,374-30-188,89-12-1621,-517 51-4385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10:23.9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 24575,'3'0'0,"2"0"0,3 0 0,6 0 0,4 0 0,6 0 0,4 0 0,4 0 0,0-2 0,-5-1 0,-5 0-8191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10:24.5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24575,'2'0'0,"9"0"0,3 0 0,3 0 0,0 0 0,0 0 0,2 0 0,2 0 0,0 0 0,6 0 0,3 0 0,5 0 0,2 0 0,-3 0 0,-7 0-8191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10:25.5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1 24575,'-3'4'0,"0"0"0,0 1 0,0 0 0,0 0 0,1 0 0,0 0 0,0 0 0,0 0 0,1 0 0,0 1 0,0-1 0,-1 9 0,1 8 0,3 37 0,5 5 66,-4-37-781,1 33-1,-4-48-6110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10:26.1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55 24575,'3'0'0,"4"0"0,19 0 0,18-7 0,9-2 0,5-5 0,0 1 0,-11 2-8191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10:27.0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43 24575,'0'-1'0,"1"1"0,-1-1 0,1 0 0,-1 1 0,1-1 0,-1 1 0,1-1 0,0 1 0,-1 0 0,1-1 0,0 1 0,-1-1 0,1 1 0,0 0 0,0 0 0,-1-1 0,1 1 0,0 0 0,0 0 0,-1 0 0,1 0 0,0 0 0,1 0 0,0 0 0,144-15 0,-30 1 0,-68 9-1365,-35 5-5461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10:27.5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161 1 24575,'0'4'0,"-1"1"0,-1-1 0,1 1 0,-1-1 0,1 0 0,-1 1 0,0-1 0,-1 0 0,-3 5 0,-4 8 0,1 2 0,-74 132 0,76-139-273,1 0 0,0 0 0,0 1 0,-4 18 0,6-18-6553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10:28.2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24575,'0'4'0,"0"10"0,0 6 0,0 7 0,0 6 0,0 2 0,0-3 0,0-4 0,0-4 0,0-3 0,0-1 0,0-5-8191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10:29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24575,'3'0'0,"2"0"0,3 0 0,3 0 0,2 0 0,3 0 0,1 0 0,-2 0-8191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10:29.8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36 24575,'3'0'0,"21"-5"0,16-1 0,14 0 0,-1-1 0,-7 0 0,-11 2-8191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8:10:30.4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112 1 24575,'-5'0'0,"-3"5"0,-4 3 0,-1 4 0,1 1 0,3 3 0,-2 7 0,-1 6 0,1 2 0,3 4 0,2 2 0,3-2 0,1-8-8191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9335E-BE56-5F96-7907-0786FC172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2568F6-DF28-120C-7975-B98342103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3E7874-621B-CD85-A199-24AEBBA93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CB66-FDEB-4FF2-B89A-755A618CD163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09AA87-BE8D-AA83-B5AD-5245C3B3D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CA108E-CE78-FB1D-EAA1-F4597C639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668C-94A3-4470-855E-6661DE7B7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119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15CB0-FC43-530B-B909-F8B23620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3A38EC-1EF5-87DF-E1A1-7A5E86D38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B0926A-D90E-2D1A-DFD5-3AF54332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CB66-FDEB-4FF2-B89A-755A618CD163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8250E2-7316-36A7-A8F1-196181E85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81BDDD-C318-EEE5-93F0-7DDC535CA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668C-94A3-4470-855E-6661DE7B7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764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1202D01-3236-3A8E-88A9-4548E572EC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83D9B8-178F-F583-B8E9-EE63FF48F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D6B154-F259-6A35-21B1-1A0D08694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CB66-FDEB-4FF2-B89A-755A618CD163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DD68DF-93FF-00F4-2FFA-E803B07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BFBC2C-FD88-4AB0-2A86-57A64DE26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668C-94A3-4470-855E-6661DE7B7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79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D9E6EC-1ADA-C7F5-C61D-5ADA443AD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EC81B5-A8FA-65C6-8C9A-BEE947025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73C163-24AE-139D-C5B9-A143A5BF6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CB66-FDEB-4FF2-B89A-755A618CD163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EA8B34-4F9C-3131-F768-B173CD015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A7BBB5-7E69-DC1A-3637-45AD51317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668C-94A3-4470-855E-6661DE7B7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02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AEFF4-5322-B42D-6875-4F7394DF3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70784F-4237-4957-CE80-6495F74BC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1079B1-363E-57E9-1032-90D6171DB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CB66-FDEB-4FF2-B89A-755A618CD163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DCEF0A-13FF-FEA9-19CD-7888A9653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24ACA3-6A96-D94C-0C6A-68CAC40C8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668C-94A3-4470-855E-6661DE7B7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979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F65CFD-ABA7-8864-79CD-06CC460C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78D11F-C963-8D50-98C6-625E713BC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A3AAA6-5540-F3A2-9DB2-A4608DCC3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47520E-6300-9C71-5A4D-F79E1EBBB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CB66-FDEB-4FF2-B89A-755A618CD163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3B90DA-EF34-FA90-32E2-52AB3C7F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2B6327-C181-79FF-CABE-C367CC54E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668C-94A3-4470-855E-6661DE7B7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99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F75A1-5387-85A0-9B28-C6188FDEA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75F0AC-5246-672B-066F-B9E7F843B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D96734-62E5-24B2-7D96-68568B294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75908F3-80BC-0355-D367-2B7085247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99CCD8-6A78-9DE0-CB69-39F1CD79AE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AE88C9-D18A-0C61-853E-28AA58E86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CB66-FDEB-4FF2-B89A-755A618CD163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0E8205-2959-E268-E0BC-A1DF6971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8A1AFA2-04F5-3829-F772-1F2D10461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668C-94A3-4470-855E-6661DE7B7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161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9E772-E278-D92D-FFC6-AC5A949AF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F60D25-57AA-3672-41E8-72A45A652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CB66-FDEB-4FF2-B89A-755A618CD163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6DA285-4A37-D17E-24CA-ECF71D0FE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ADB9BE-126C-0652-86D8-4492B06B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668C-94A3-4470-855E-6661DE7B7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843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0ADA6A-3F89-0CBE-B5BC-79B098573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CB66-FDEB-4FF2-B89A-755A618CD163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577DE6D-A6C9-1F60-2341-80C4AD70D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9C2CF6-47BD-1BBB-5E3E-738C6811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668C-94A3-4470-855E-6661DE7B7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854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54B07-E15C-09DB-3B05-4041D972E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0C3165-C1ED-AD1B-FF64-EAAA432E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FC76C9-DD04-BB52-39E0-DCFFB5490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8E3397-B4FC-1A03-9976-65A669796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CB66-FDEB-4FF2-B89A-755A618CD163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AE0F9F-E2F1-50E0-5D37-C197DBFA8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5D050C-5F53-7271-A36E-41944B48C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668C-94A3-4470-855E-6661DE7B7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165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96607-3C44-4F14-7270-23257C330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876576-BCBC-B452-4E60-4F4998CD97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7C6F0F-2AE9-5835-E433-9D17FF955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B25320-1F6F-96CB-4BF8-1E800206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CB66-FDEB-4FF2-B89A-755A618CD163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E85236-544A-E280-E264-A3CFA2319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C30BC4-FC98-C5A3-D595-897E5FF4E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668C-94A3-4470-855E-6661DE7B7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050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94F7D2F-FF7F-BDCB-7760-52A2A64BE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4D751A-3EE6-B517-66BE-7951ADCCD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3D8153-520A-82CC-F736-A5EE0702D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7CB66-FDEB-4FF2-B89A-755A618CD163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2AE6C9-478A-0D06-F43F-426496543D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4CFA0D-20CA-FA0C-45E0-EB455277F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6668C-94A3-4470-855E-6661DE7B7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8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16.xml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customXml" Target="../ink/ink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620604968" TargetMode="External"/><Relationship Id="rId2" Type="http://schemas.openxmlformats.org/officeDocument/2006/relationships/hyperlink" Target="https://zhuanlan.zhihu.com/p/37453710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customXml" Target="../ink/ink2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10" Type="http://schemas.openxmlformats.org/officeDocument/2006/relationships/customXml" Target="../ink/ink22.xml"/><Relationship Id="rId4" Type="http://schemas.openxmlformats.org/officeDocument/2006/relationships/customXml" Target="../ink/ink19.xml"/><Relationship Id="rId9" Type="http://schemas.openxmlformats.org/officeDocument/2006/relationships/image" Target="../media/image34.png"/><Relationship Id="rId14" Type="http://schemas.openxmlformats.org/officeDocument/2006/relationships/customXml" Target="../ink/ink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47.png"/><Relationship Id="rId18" Type="http://schemas.openxmlformats.org/officeDocument/2006/relationships/customXml" Target="../ink/ink32.xml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customXml" Target="../ink/ink29.xml"/><Relationship Id="rId17" Type="http://schemas.openxmlformats.org/officeDocument/2006/relationships/image" Target="../media/image49.png"/><Relationship Id="rId2" Type="http://schemas.openxmlformats.org/officeDocument/2006/relationships/image" Target="../media/image41.png"/><Relationship Id="rId16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10" Type="http://schemas.openxmlformats.org/officeDocument/2006/relationships/customXml" Target="../ink/ink28.xml"/><Relationship Id="rId19" Type="http://schemas.openxmlformats.org/officeDocument/2006/relationships/image" Target="../media/image50.png"/><Relationship Id="rId4" Type="http://schemas.openxmlformats.org/officeDocument/2006/relationships/customXml" Target="../ink/ink25.xml"/><Relationship Id="rId9" Type="http://schemas.openxmlformats.org/officeDocument/2006/relationships/image" Target="../media/image45.png"/><Relationship Id="rId14" Type="http://schemas.openxmlformats.org/officeDocument/2006/relationships/customXml" Target="../ink/ink30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3.png"/><Relationship Id="rId21" Type="http://schemas.openxmlformats.org/officeDocument/2006/relationships/customXml" Target="../ink/ink42.xml"/><Relationship Id="rId42" Type="http://schemas.openxmlformats.org/officeDocument/2006/relationships/image" Target="../media/image71.png"/><Relationship Id="rId47" Type="http://schemas.openxmlformats.org/officeDocument/2006/relationships/customXml" Target="../ink/ink55.xml"/><Relationship Id="rId63" Type="http://schemas.openxmlformats.org/officeDocument/2006/relationships/customXml" Target="../ink/ink63.xml"/><Relationship Id="rId68" Type="http://schemas.openxmlformats.org/officeDocument/2006/relationships/image" Target="../media/image84.png"/><Relationship Id="rId84" Type="http://schemas.openxmlformats.org/officeDocument/2006/relationships/image" Target="../media/image92.png"/><Relationship Id="rId89" Type="http://schemas.openxmlformats.org/officeDocument/2006/relationships/customXml" Target="../ink/ink76.xml"/><Relationship Id="rId16" Type="http://schemas.openxmlformats.org/officeDocument/2006/relationships/image" Target="../media/image58.png"/><Relationship Id="rId107" Type="http://schemas.openxmlformats.org/officeDocument/2006/relationships/customXml" Target="../ink/ink85.xml"/><Relationship Id="rId11" Type="http://schemas.openxmlformats.org/officeDocument/2006/relationships/customXml" Target="../ink/ink37.xml"/><Relationship Id="rId32" Type="http://schemas.openxmlformats.org/officeDocument/2006/relationships/image" Target="../media/image66.png"/><Relationship Id="rId37" Type="http://schemas.openxmlformats.org/officeDocument/2006/relationships/customXml" Target="../ink/ink50.xml"/><Relationship Id="rId53" Type="http://schemas.openxmlformats.org/officeDocument/2006/relationships/customXml" Target="../ink/ink58.xml"/><Relationship Id="rId58" Type="http://schemas.openxmlformats.org/officeDocument/2006/relationships/image" Target="../media/image79.png"/><Relationship Id="rId74" Type="http://schemas.openxmlformats.org/officeDocument/2006/relationships/image" Target="../media/image87.png"/><Relationship Id="rId79" Type="http://schemas.openxmlformats.org/officeDocument/2006/relationships/customXml" Target="../ink/ink71.xml"/><Relationship Id="rId102" Type="http://schemas.openxmlformats.org/officeDocument/2006/relationships/image" Target="../media/image101.png"/><Relationship Id="rId5" Type="http://schemas.openxmlformats.org/officeDocument/2006/relationships/customXml" Target="../ink/ink34.xml"/><Relationship Id="rId90" Type="http://schemas.openxmlformats.org/officeDocument/2006/relationships/image" Target="../media/image95.png"/><Relationship Id="rId95" Type="http://schemas.openxmlformats.org/officeDocument/2006/relationships/customXml" Target="../ink/ink79.xml"/><Relationship Id="rId22" Type="http://schemas.openxmlformats.org/officeDocument/2006/relationships/image" Target="../media/image61.png"/><Relationship Id="rId27" Type="http://schemas.openxmlformats.org/officeDocument/2006/relationships/customXml" Target="../ink/ink45.xml"/><Relationship Id="rId43" Type="http://schemas.openxmlformats.org/officeDocument/2006/relationships/customXml" Target="../ink/ink53.xml"/><Relationship Id="rId48" Type="http://schemas.openxmlformats.org/officeDocument/2006/relationships/image" Target="../media/image74.png"/><Relationship Id="rId64" Type="http://schemas.openxmlformats.org/officeDocument/2006/relationships/image" Target="../media/image82.png"/><Relationship Id="rId69" Type="http://schemas.openxmlformats.org/officeDocument/2006/relationships/customXml" Target="../ink/ink66.xml"/><Relationship Id="rId80" Type="http://schemas.openxmlformats.org/officeDocument/2006/relationships/image" Target="../media/image90.png"/><Relationship Id="rId85" Type="http://schemas.openxmlformats.org/officeDocument/2006/relationships/customXml" Target="../ink/ink74.xml"/><Relationship Id="rId12" Type="http://schemas.openxmlformats.org/officeDocument/2006/relationships/image" Target="../media/image56.png"/><Relationship Id="rId17" Type="http://schemas.openxmlformats.org/officeDocument/2006/relationships/customXml" Target="../ink/ink40.xml"/><Relationship Id="rId33" Type="http://schemas.openxmlformats.org/officeDocument/2006/relationships/customXml" Target="../ink/ink48.xml"/><Relationship Id="rId38" Type="http://schemas.openxmlformats.org/officeDocument/2006/relationships/image" Target="../media/image69.png"/><Relationship Id="rId59" Type="http://schemas.openxmlformats.org/officeDocument/2006/relationships/customXml" Target="../ink/ink61.xml"/><Relationship Id="rId103" Type="http://schemas.openxmlformats.org/officeDocument/2006/relationships/customXml" Target="../ink/ink83.xml"/><Relationship Id="rId108" Type="http://schemas.openxmlformats.org/officeDocument/2006/relationships/image" Target="../media/image104.png"/><Relationship Id="rId20" Type="http://schemas.openxmlformats.org/officeDocument/2006/relationships/image" Target="../media/image60.png"/><Relationship Id="rId41" Type="http://schemas.openxmlformats.org/officeDocument/2006/relationships/customXml" Target="../ink/ink52.xml"/><Relationship Id="rId54" Type="http://schemas.openxmlformats.org/officeDocument/2006/relationships/image" Target="../media/image77.png"/><Relationship Id="rId62" Type="http://schemas.openxmlformats.org/officeDocument/2006/relationships/image" Target="../media/image81.png"/><Relationship Id="rId70" Type="http://schemas.openxmlformats.org/officeDocument/2006/relationships/image" Target="../media/image85.png"/><Relationship Id="rId75" Type="http://schemas.openxmlformats.org/officeDocument/2006/relationships/customXml" Target="../ink/ink69.xml"/><Relationship Id="rId83" Type="http://schemas.openxmlformats.org/officeDocument/2006/relationships/customXml" Target="../ink/ink73.xml"/><Relationship Id="rId88" Type="http://schemas.openxmlformats.org/officeDocument/2006/relationships/image" Target="../media/image94.png"/><Relationship Id="rId91" Type="http://schemas.openxmlformats.org/officeDocument/2006/relationships/customXml" Target="../ink/ink77.xml"/><Relationship Id="rId9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5" Type="http://schemas.openxmlformats.org/officeDocument/2006/relationships/customXml" Target="../ink/ink39.xml"/><Relationship Id="rId23" Type="http://schemas.openxmlformats.org/officeDocument/2006/relationships/customXml" Target="../ink/ink43.xml"/><Relationship Id="rId28" Type="http://schemas.openxmlformats.org/officeDocument/2006/relationships/image" Target="../media/image64.png"/><Relationship Id="rId36" Type="http://schemas.openxmlformats.org/officeDocument/2006/relationships/image" Target="../media/image68.png"/><Relationship Id="rId49" Type="http://schemas.openxmlformats.org/officeDocument/2006/relationships/customXml" Target="../ink/ink56.xml"/><Relationship Id="rId57" Type="http://schemas.openxmlformats.org/officeDocument/2006/relationships/customXml" Target="../ink/ink60.xml"/><Relationship Id="rId106" Type="http://schemas.openxmlformats.org/officeDocument/2006/relationships/image" Target="../media/image103.png"/><Relationship Id="rId10" Type="http://schemas.openxmlformats.org/officeDocument/2006/relationships/image" Target="../media/image55.png"/><Relationship Id="rId31" Type="http://schemas.openxmlformats.org/officeDocument/2006/relationships/customXml" Target="../ink/ink47.xml"/><Relationship Id="rId44" Type="http://schemas.openxmlformats.org/officeDocument/2006/relationships/image" Target="../media/image72.png"/><Relationship Id="rId52" Type="http://schemas.openxmlformats.org/officeDocument/2006/relationships/image" Target="../media/image76.png"/><Relationship Id="rId60" Type="http://schemas.openxmlformats.org/officeDocument/2006/relationships/image" Target="../media/image80.png"/><Relationship Id="rId65" Type="http://schemas.openxmlformats.org/officeDocument/2006/relationships/customXml" Target="../ink/ink64.xml"/><Relationship Id="rId73" Type="http://schemas.openxmlformats.org/officeDocument/2006/relationships/customXml" Target="../ink/ink68.xml"/><Relationship Id="rId78" Type="http://schemas.openxmlformats.org/officeDocument/2006/relationships/image" Target="../media/image89.png"/><Relationship Id="rId81" Type="http://schemas.openxmlformats.org/officeDocument/2006/relationships/customXml" Target="../ink/ink72.xml"/><Relationship Id="rId86" Type="http://schemas.openxmlformats.org/officeDocument/2006/relationships/image" Target="../media/image93.png"/><Relationship Id="rId94" Type="http://schemas.openxmlformats.org/officeDocument/2006/relationships/image" Target="../media/image97.png"/><Relationship Id="rId99" Type="http://schemas.openxmlformats.org/officeDocument/2006/relationships/customXml" Target="../ink/ink81.xml"/><Relationship Id="rId101" Type="http://schemas.openxmlformats.org/officeDocument/2006/relationships/customXml" Target="../ink/ink82.xml"/><Relationship Id="rId4" Type="http://schemas.openxmlformats.org/officeDocument/2006/relationships/image" Target="../media/image52.png"/><Relationship Id="rId9" Type="http://schemas.openxmlformats.org/officeDocument/2006/relationships/customXml" Target="../ink/ink36.xml"/><Relationship Id="rId13" Type="http://schemas.openxmlformats.org/officeDocument/2006/relationships/customXml" Target="../ink/ink38.xml"/><Relationship Id="rId18" Type="http://schemas.openxmlformats.org/officeDocument/2006/relationships/image" Target="../media/image59.png"/><Relationship Id="rId39" Type="http://schemas.openxmlformats.org/officeDocument/2006/relationships/customXml" Target="../ink/ink51.xml"/><Relationship Id="rId34" Type="http://schemas.openxmlformats.org/officeDocument/2006/relationships/image" Target="../media/image67.png"/><Relationship Id="rId50" Type="http://schemas.openxmlformats.org/officeDocument/2006/relationships/image" Target="../media/image75.png"/><Relationship Id="rId55" Type="http://schemas.openxmlformats.org/officeDocument/2006/relationships/customXml" Target="../ink/ink59.xml"/><Relationship Id="rId76" Type="http://schemas.openxmlformats.org/officeDocument/2006/relationships/image" Target="../media/image88.png"/><Relationship Id="rId97" Type="http://schemas.openxmlformats.org/officeDocument/2006/relationships/customXml" Target="../ink/ink80.xml"/><Relationship Id="rId104" Type="http://schemas.openxmlformats.org/officeDocument/2006/relationships/image" Target="../media/image102.png"/><Relationship Id="rId7" Type="http://schemas.openxmlformats.org/officeDocument/2006/relationships/customXml" Target="../ink/ink35.xml"/><Relationship Id="rId71" Type="http://schemas.openxmlformats.org/officeDocument/2006/relationships/customXml" Target="../ink/ink67.xml"/><Relationship Id="rId92" Type="http://schemas.openxmlformats.org/officeDocument/2006/relationships/image" Target="../media/image96.png"/><Relationship Id="rId2" Type="http://schemas.openxmlformats.org/officeDocument/2006/relationships/image" Target="../media/image51.png"/><Relationship Id="rId29" Type="http://schemas.openxmlformats.org/officeDocument/2006/relationships/customXml" Target="../ink/ink46.xml"/><Relationship Id="rId24" Type="http://schemas.openxmlformats.org/officeDocument/2006/relationships/image" Target="../media/image62.png"/><Relationship Id="rId40" Type="http://schemas.openxmlformats.org/officeDocument/2006/relationships/image" Target="../media/image70.png"/><Relationship Id="rId45" Type="http://schemas.openxmlformats.org/officeDocument/2006/relationships/customXml" Target="../ink/ink54.xml"/><Relationship Id="rId66" Type="http://schemas.openxmlformats.org/officeDocument/2006/relationships/image" Target="../media/image83.png"/><Relationship Id="rId87" Type="http://schemas.openxmlformats.org/officeDocument/2006/relationships/customXml" Target="../ink/ink75.xml"/><Relationship Id="rId61" Type="http://schemas.openxmlformats.org/officeDocument/2006/relationships/customXml" Target="../ink/ink62.xml"/><Relationship Id="rId82" Type="http://schemas.openxmlformats.org/officeDocument/2006/relationships/image" Target="../media/image91.png"/><Relationship Id="rId19" Type="http://schemas.openxmlformats.org/officeDocument/2006/relationships/customXml" Target="../ink/ink41.xml"/><Relationship Id="rId14" Type="http://schemas.openxmlformats.org/officeDocument/2006/relationships/image" Target="../media/image57.png"/><Relationship Id="rId30" Type="http://schemas.openxmlformats.org/officeDocument/2006/relationships/image" Target="../media/image65.png"/><Relationship Id="rId35" Type="http://schemas.openxmlformats.org/officeDocument/2006/relationships/customXml" Target="../ink/ink49.xml"/><Relationship Id="rId56" Type="http://schemas.openxmlformats.org/officeDocument/2006/relationships/image" Target="../media/image78.png"/><Relationship Id="rId77" Type="http://schemas.openxmlformats.org/officeDocument/2006/relationships/customXml" Target="../ink/ink70.xml"/><Relationship Id="rId100" Type="http://schemas.openxmlformats.org/officeDocument/2006/relationships/image" Target="../media/image100.png"/><Relationship Id="rId105" Type="http://schemas.openxmlformats.org/officeDocument/2006/relationships/customXml" Target="../ink/ink84.xml"/><Relationship Id="rId8" Type="http://schemas.openxmlformats.org/officeDocument/2006/relationships/image" Target="../media/image54.png"/><Relationship Id="rId51" Type="http://schemas.openxmlformats.org/officeDocument/2006/relationships/customXml" Target="../ink/ink57.xml"/><Relationship Id="rId72" Type="http://schemas.openxmlformats.org/officeDocument/2006/relationships/image" Target="../media/image86.png"/><Relationship Id="rId93" Type="http://schemas.openxmlformats.org/officeDocument/2006/relationships/customXml" Target="../ink/ink78.xml"/><Relationship Id="rId98" Type="http://schemas.openxmlformats.org/officeDocument/2006/relationships/image" Target="../media/image99.png"/><Relationship Id="rId3" Type="http://schemas.openxmlformats.org/officeDocument/2006/relationships/customXml" Target="../ink/ink33.xml"/><Relationship Id="rId25" Type="http://schemas.openxmlformats.org/officeDocument/2006/relationships/customXml" Target="../ink/ink44.xml"/><Relationship Id="rId46" Type="http://schemas.openxmlformats.org/officeDocument/2006/relationships/image" Target="../media/image73.png"/><Relationship Id="rId67" Type="http://schemas.openxmlformats.org/officeDocument/2006/relationships/customXml" Target="../ink/ink6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1.xml"/><Relationship Id="rId18" Type="http://schemas.openxmlformats.org/officeDocument/2006/relationships/image" Target="../media/image115.png"/><Relationship Id="rId26" Type="http://schemas.openxmlformats.org/officeDocument/2006/relationships/image" Target="../media/image86.png"/><Relationship Id="rId39" Type="http://schemas.openxmlformats.org/officeDocument/2006/relationships/customXml" Target="../ink/ink104.xml"/><Relationship Id="rId21" Type="http://schemas.openxmlformats.org/officeDocument/2006/relationships/customXml" Target="../ink/ink95.xml"/><Relationship Id="rId34" Type="http://schemas.openxmlformats.org/officeDocument/2006/relationships/image" Target="../media/image122.png"/><Relationship Id="rId42" Type="http://schemas.openxmlformats.org/officeDocument/2006/relationships/image" Target="../media/image125.png"/><Relationship Id="rId47" Type="http://schemas.openxmlformats.org/officeDocument/2006/relationships/customXml" Target="../ink/ink108.xml"/><Relationship Id="rId50" Type="http://schemas.openxmlformats.org/officeDocument/2006/relationships/image" Target="../media/image129.png"/><Relationship Id="rId7" Type="http://schemas.openxmlformats.org/officeDocument/2006/relationships/customXml" Target="../ink/ink88.xml"/><Relationship Id="rId2" Type="http://schemas.openxmlformats.org/officeDocument/2006/relationships/image" Target="../media/image107.png"/><Relationship Id="rId16" Type="http://schemas.openxmlformats.org/officeDocument/2006/relationships/image" Target="../media/image114.png"/><Relationship Id="rId29" Type="http://schemas.openxmlformats.org/officeDocument/2006/relationships/customXml" Target="../ink/ink99.xml"/><Relationship Id="rId11" Type="http://schemas.openxmlformats.org/officeDocument/2006/relationships/customXml" Target="../ink/ink90.xml"/><Relationship Id="rId24" Type="http://schemas.openxmlformats.org/officeDocument/2006/relationships/image" Target="../media/image118.png"/><Relationship Id="rId32" Type="http://schemas.openxmlformats.org/officeDocument/2006/relationships/image" Target="../media/image121.png"/><Relationship Id="rId37" Type="http://schemas.openxmlformats.org/officeDocument/2006/relationships/customXml" Target="../ink/ink103.xml"/><Relationship Id="rId40" Type="http://schemas.openxmlformats.org/officeDocument/2006/relationships/image" Target="../media/image71.png"/><Relationship Id="rId45" Type="http://schemas.openxmlformats.org/officeDocument/2006/relationships/customXml" Target="../ink/ink107.xml"/><Relationship Id="rId53" Type="http://schemas.openxmlformats.org/officeDocument/2006/relationships/customXml" Target="../ink/ink111.xml"/><Relationship Id="rId5" Type="http://schemas.openxmlformats.org/officeDocument/2006/relationships/customXml" Target="../ink/ink87.xml"/><Relationship Id="rId10" Type="http://schemas.openxmlformats.org/officeDocument/2006/relationships/image" Target="../media/image111.png"/><Relationship Id="rId19" Type="http://schemas.openxmlformats.org/officeDocument/2006/relationships/customXml" Target="../ink/ink94.xml"/><Relationship Id="rId31" Type="http://schemas.openxmlformats.org/officeDocument/2006/relationships/customXml" Target="../ink/ink100.xml"/><Relationship Id="rId44" Type="http://schemas.openxmlformats.org/officeDocument/2006/relationships/image" Target="../media/image126.png"/><Relationship Id="rId52" Type="http://schemas.openxmlformats.org/officeDocument/2006/relationships/image" Target="../media/image130.png"/><Relationship Id="rId4" Type="http://schemas.openxmlformats.org/officeDocument/2006/relationships/image" Target="../media/image108.png"/><Relationship Id="rId9" Type="http://schemas.openxmlformats.org/officeDocument/2006/relationships/customXml" Target="../ink/ink89.xml"/><Relationship Id="rId14" Type="http://schemas.openxmlformats.org/officeDocument/2006/relationships/image" Target="../media/image113.png"/><Relationship Id="rId22" Type="http://schemas.openxmlformats.org/officeDocument/2006/relationships/image" Target="../media/image117.png"/><Relationship Id="rId27" Type="http://schemas.openxmlformats.org/officeDocument/2006/relationships/customXml" Target="../ink/ink98.xml"/><Relationship Id="rId30" Type="http://schemas.openxmlformats.org/officeDocument/2006/relationships/image" Target="../media/image120.png"/><Relationship Id="rId35" Type="http://schemas.openxmlformats.org/officeDocument/2006/relationships/customXml" Target="../ink/ink102.xml"/><Relationship Id="rId43" Type="http://schemas.openxmlformats.org/officeDocument/2006/relationships/customXml" Target="../ink/ink106.xml"/><Relationship Id="rId48" Type="http://schemas.openxmlformats.org/officeDocument/2006/relationships/image" Target="../media/image128.png"/><Relationship Id="rId8" Type="http://schemas.openxmlformats.org/officeDocument/2006/relationships/image" Target="../media/image110.png"/><Relationship Id="rId51" Type="http://schemas.openxmlformats.org/officeDocument/2006/relationships/customXml" Target="../ink/ink110.xml"/><Relationship Id="rId3" Type="http://schemas.openxmlformats.org/officeDocument/2006/relationships/customXml" Target="../ink/ink86.xml"/><Relationship Id="rId12" Type="http://schemas.openxmlformats.org/officeDocument/2006/relationships/image" Target="../media/image112.png"/><Relationship Id="rId17" Type="http://schemas.openxmlformats.org/officeDocument/2006/relationships/customXml" Target="../ink/ink93.xml"/><Relationship Id="rId25" Type="http://schemas.openxmlformats.org/officeDocument/2006/relationships/customXml" Target="../ink/ink97.xml"/><Relationship Id="rId33" Type="http://schemas.openxmlformats.org/officeDocument/2006/relationships/customXml" Target="../ink/ink101.xml"/><Relationship Id="rId38" Type="http://schemas.openxmlformats.org/officeDocument/2006/relationships/image" Target="../media/image124.png"/><Relationship Id="rId46" Type="http://schemas.openxmlformats.org/officeDocument/2006/relationships/image" Target="../media/image127.png"/><Relationship Id="rId20" Type="http://schemas.openxmlformats.org/officeDocument/2006/relationships/image" Target="../media/image116.png"/><Relationship Id="rId41" Type="http://schemas.openxmlformats.org/officeDocument/2006/relationships/customXml" Target="../ink/ink105.xml"/><Relationship Id="rId54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5" Type="http://schemas.openxmlformats.org/officeDocument/2006/relationships/customXml" Target="../ink/ink92.xml"/><Relationship Id="rId23" Type="http://schemas.openxmlformats.org/officeDocument/2006/relationships/customXml" Target="../ink/ink96.xml"/><Relationship Id="rId28" Type="http://schemas.openxmlformats.org/officeDocument/2006/relationships/image" Target="../media/image119.png"/><Relationship Id="rId36" Type="http://schemas.openxmlformats.org/officeDocument/2006/relationships/image" Target="../media/image123.png"/><Relationship Id="rId49" Type="http://schemas.openxmlformats.org/officeDocument/2006/relationships/customXml" Target="../ink/ink10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9.xml"/><Relationship Id="rId21" Type="http://schemas.openxmlformats.org/officeDocument/2006/relationships/customXml" Target="../ink/ink121.xml"/><Relationship Id="rId42" Type="http://schemas.openxmlformats.org/officeDocument/2006/relationships/image" Target="../media/image153.png"/><Relationship Id="rId63" Type="http://schemas.openxmlformats.org/officeDocument/2006/relationships/customXml" Target="../ink/ink142.xml"/><Relationship Id="rId84" Type="http://schemas.openxmlformats.org/officeDocument/2006/relationships/image" Target="../media/image174.png"/><Relationship Id="rId16" Type="http://schemas.openxmlformats.org/officeDocument/2006/relationships/image" Target="../media/image140.png"/><Relationship Id="rId107" Type="http://schemas.openxmlformats.org/officeDocument/2006/relationships/customXml" Target="../ink/ink164.xml"/><Relationship Id="rId11" Type="http://schemas.openxmlformats.org/officeDocument/2006/relationships/customXml" Target="../ink/ink116.xml"/><Relationship Id="rId32" Type="http://schemas.openxmlformats.org/officeDocument/2006/relationships/image" Target="../media/image148.png"/><Relationship Id="rId37" Type="http://schemas.openxmlformats.org/officeDocument/2006/relationships/customXml" Target="../ink/ink129.xml"/><Relationship Id="rId53" Type="http://schemas.openxmlformats.org/officeDocument/2006/relationships/customXml" Target="../ink/ink137.xml"/><Relationship Id="rId58" Type="http://schemas.openxmlformats.org/officeDocument/2006/relationships/image" Target="../media/image161.png"/><Relationship Id="rId74" Type="http://schemas.openxmlformats.org/officeDocument/2006/relationships/image" Target="../media/image169.png"/><Relationship Id="rId79" Type="http://schemas.openxmlformats.org/officeDocument/2006/relationships/customXml" Target="../ink/ink150.xml"/><Relationship Id="rId102" Type="http://schemas.openxmlformats.org/officeDocument/2006/relationships/image" Target="../media/image183.png"/><Relationship Id="rId123" Type="http://schemas.openxmlformats.org/officeDocument/2006/relationships/customXml" Target="../ink/ink172.xml"/><Relationship Id="rId128" Type="http://schemas.openxmlformats.org/officeDocument/2006/relationships/image" Target="../media/image196.png"/><Relationship Id="rId5" Type="http://schemas.openxmlformats.org/officeDocument/2006/relationships/customXml" Target="../ink/ink113.xml"/><Relationship Id="rId90" Type="http://schemas.openxmlformats.org/officeDocument/2006/relationships/image" Target="../media/image177.png"/><Relationship Id="rId95" Type="http://schemas.openxmlformats.org/officeDocument/2006/relationships/customXml" Target="../ink/ink158.xml"/><Relationship Id="rId22" Type="http://schemas.openxmlformats.org/officeDocument/2006/relationships/image" Target="../media/image143.png"/><Relationship Id="rId27" Type="http://schemas.openxmlformats.org/officeDocument/2006/relationships/customXml" Target="../ink/ink124.xml"/><Relationship Id="rId43" Type="http://schemas.openxmlformats.org/officeDocument/2006/relationships/customXml" Target="../ink/ink132.xml"/><Relationship Id="rId48" Type="http://schemas.openxmlformats.org/officeDocument/2006/relationships/image" Target="../media/image156.png"/><Relationship Id="rId64" Type="http://schemas.openxmlformats.org/officeDocument/2006/relationships/image" Target="../media/image164.png"/><Relationship Id="rId69" Type="http://schemas.openxmlformats.org/officeDocument/2006/relationships/customXml" Target="../ink/ink145.xml"/><Relationship Id="rId113" Type="http://schemas.openxmlformats.org/officeDocument/2006/relationships/customXml" Target="../ink/ink167.xml"/><Relationship Id="rId118" Type="http://schemas.openxmlformats.org/officeDocument/2006/relationships/image" Target="../media/image191.png"/><Relationship Id="rId134" Type="http://schemas.openxmlformats.org/officeDocument/2006/relationships/image" Target="../media/image199.png"/><Relationship Id="rId80" Type="http://schemas.openxmlformats.org/officeDocument/2006/relationships/image" Target="../media/image172.png"/><Relationship Id="rId85" Type="http://schemas.openxmlformats.org/officeDocument/2006/relationships/customXml" Target="../ink/ink153.xml"/><Relationship Id="rId12" Type="http://schemas.openxmlformats.org/officeDocument/2006/relationships/image" Target="../media/image138.png"/><Relationship Id="rId17" Type="http://schemas.openxmlformats.org/officeDocument/2006/relationships/customXml" Target="../ink/ink119.xml"/><Relationship Id="rId33" Type="http://schemas.openxmlformats.org/officeDocument/2006/relationships/customXml" Target="../ink/ink127.xml"/><Relationship Id="rId38" Type="http://schemas.openxmlformats.org/officeDocument/2006/relationships/image" Target="../media/image151.png"/><Relationship Id="rId59" Type="http://schemas.openxmlformats.org/officeDocument/2006/relationships/customXml" Target="../ink/ink140.xml"/><Relationship Id="rId103" Type="http://schemas.openxmlformats.org/officeDocument/2006/relationships/customXml" Target="../ink/ink162.xml"/><Relationship Id="rId108" Type="http://schemas.openxmlformats.org/officeDocument/2006/relationships/image" Target="../media/image186.png"/><Relationship Id="rId124" Type="http://schemas.openxmlformats.org/officeDocument/2006/relationships/image" Target="../media/image194.png"/><Relationship Id="rId129" Type="http://schemas.openxmlformats.org/officeDocument/2006/relationships/customXml" Target="../ink/ink175.xml"/><Relationship Id="rId54" Type="http://schemas.openxmlformats.org/officeDocument/2006/relationships/image" Target="../media/image159.png"/><Relationship Id="rId70" Type="http://schemas.openxmlformats.org/officeDocument/2006/relationships/image" Target="../media/image167.png"/><Relationship Id="rId75" Type="http://schemas.openxmlformats.org/officeDocument/2006/relationships/customXml" Target="../ink/ink148.xml"/><Relationship Id="rId91" Type="http://schemas.openxmlformats.org/officeDocument/2006/relationships/customXml" Target="../ink/ink156.xml"/><Relationship Id="rId96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23" Type="http://schemas.openxmlformats.org/officeDocument/2006/relationships/customXml" Target="../ink/ink122.xml"/><Relationship Id="rId28" Type="http://schemas.openxmlformats.org/officeDocument/2006/relationships/image" Target="../media/image146.png"/><Relationship Id="rId49" Type="http://schemas.openxmlformats.org/officeDocument/2006/relationships/customXml" Target="../ink/ink135.xml"/><Relationship Id="rId114" Type="http://schemas.openxmlformats.org/officeDocument/2006/relationships/image" Target="../media/image189.png"/><Relationship Id="rId119" Type="http://schemas.openxmlformats.org/officeDocument/2006/relationships/customXml" Target="../ink/ink170.xml"/><Relationship Id="rId44" Type="http://schemas.openxmlformats.org/officeDocument/2006/relationships/image" Target="../media/image154.png"/><Relationship Id="rId60" Type="http://schemas.openxmlformats.org/officeDocument/2006/relationships/image" Target="../media/image162.png"/><Relationship Id="rId65" Type="http://schemas.openxmlformats.org/officeDocument/2006/relationships/customXml" Target="../ink/ink143.xml"/><Relationship Id="rId81" Type="http://schemas.openxmlformats.org/officeDocument/2006/relationships/customXml" Target="../ink/ink151.xml"/><Relationship Id="rId86" Type="http://schemas.openxmlformats.org/officeDocument/2006/relationships/image" Target="../media/image175.png"/><Relationship Id="rId130" Type="http://schemas.openxmlformats.org/officeDocument/2006/relationships/image" Target="../media/image197.png"/><Relationship Id="rId13" Type="http://schemas.openxmlformats.org/officeDocument/2006/relationships/customXml" Target="../ink/ink117.xml"/><Relationship Id="rId18" Type="http://schemas.openxmlformats.org/officeDocument/2006/relationships/image" Target="../media/image141.png"/><Relationship Id="rId39" Type="http://schemas.openxmlformats.org/officeDocument/2006/relationships/customXml" Target="../ink/ink130.xml"/><Relationship Id="rId109" Type="http://schemas.openxmlformats.org/officeDocument/2006/relationships/customXml" Target="../ink/ink165.xml"/><Relationship Id="rId34" Type="http://schemas.openxmlformats.org/officeDocument/2006/relationships/image" Target="../media/image149.png"/><Relationship Id="rId50" Type="http://schemas.openxmlformats.org/officeDocument/2006/relationships/image" Target="../media/image157.png"/><Relationship Id="rId55" Type="http://schemas.openxmlformats.org/officeDocument/2006/relationships/customXml" Target="../ink/ink138.xml"/><Relationship Id="rId76" Type="http://schemas.openxmlformats.org/officeDocument/2006/relationships/image" Target="../media/image170.png"/><Relationship Id="rId97" Type="http://schemas.openxmlformats.org/officeDocument/2006/relationships/customXml" Target="../ink/ink159.xml"/><Relationship Id="rId104" Type="http://schemas.openxmlformats.org/officeDocument/2006/relationships/image" Target="../media/image184.png"/><Relationship Id="rId120" Type="http://schemas.openxmlformats.org/officeDocument/2006/relationships/image" Target="../media/image192.png"/><Relationship Id="rId125" Type="http://schemas.openxmlformats.org/officeDocument/2006/relationships/customXml" Target="../ink/ink173.xml"/><Relationship Id="rId7" Type="http://schemas.openxmlformats.org/officeDocument/2006/relationships/customXml" Target="../ink/ink114.xml"/><Relationship Id="rId71" Type="http://schemas.openxmlformats.org/officeDocument/2006/relationships/customXml" Target="../ink/ink146.xml"/><Relationship Id="rId92" Type="http://schemas.openxmlformats.org/officeDocument/2006/relationships/image" Target="../media/image178.png"/><Relationship Id="rId2" Type="http://schemas.openxmlformats.org/officeDocument/2006/relationships/image" Target="../media/image133.png"/><Relationship Id="rId29" Type="http://schemas.openxmlformats.org/officeDocument/2006/relationships/customXml" Target="../ink/ink125.xml"/><Relationship Id="rId24" Type="http://schemas.openxmlformats.org/officeDocument/2006/relationships/image" Target="../media/image144.png"/><Relationship Id="rId40" Type="http://schemas.openxmlformats.org/officeDocument/2006/relationships/image" Target="../media/image152.png"/><Relationship Id="rId45" Type="http://schemas.openxmlformats.org/officeDocument/2006/relationships/customXml" Target="../ink/ink133.xml"/><Relationship Id="rId66" Type="http://schemas.openxmlformats.org/officeDocument/2006/relationships/image" Target="../media/image165.png"/><Relationship Id="rId87" Type="http://schemas.openxmlformats.org/officeDocument/2006/relationships/customXml" Target="../ink/ink154.xml"/><Relationship Id="rId110" Type="http://schemas.openxmlformats.org/officeDocument/2006/relationships/image" Target="../media/image187.png"/><Relationship Id="rId115" Type="http://schemas.openxmlformats.org/officeDocument/2006/relationships/customXml" Target="../ink/ink168.xml"/><Relationship Id="rId131" Type="http://schemas.openxmlformats.org/officeDocument/2006/relationships/customXml" Target="../ink/ink176.xml"/><Relationship Id="rId61" Type="http://schemas.openxmlformats.org/officeDocument/2006/relationships/customXml" Target="../ink/ink141.xml"/><Relationship Id="rId82" Type="http://schemas.openxmlformats.org/officeDocument/2006/relationships/image" Target="../media/image173.png"/><Relationship Id="rId19" Type="http://schemas.openxmlformats.org/officeDocument/2006/relationships/customXml" Target="../ink/ink120.xml"/><Relationship Id="rId14" Type="http://schemas.openxmlformats.org/officeDocument/2006/relationships/image" Target="../media/image139.png"/><Relationship Id="rId30" Type="http://schemas.openxmlformats.org/officeDocument/2006/relationships/image" Target="../media/image147.png"/><Relationship Id="rId35" Type="http://schemas.openxmlformats.org/officeDocument/2006/relationships/customXml" Target="../ink/ink128.xml"/><Relationship Id="rId56" Type="http://schemas.openxmlformats.org/officeDocument/2006/relationships/image" Target="../media/image160.png"/><Relationship Id="rId77" Type="http://schemas.openxmlformats.org/officeDocument/2006/relationships/customXml" Target="../ink/ink149.xml"/><Relationship Id="rId100" Type="http://schemas.openxmlformats.org/officeDocument/2006/relationships/image" Target="../media/image182.png"/><Relationship Id="rId105" Type="http://schemas.openxmlformats.org/officeDocument/2006/relationships/customXml" Target="../ink/ink163.xml"/><Relationship Id="rId126" Type="http://schemas.openxmlformats.org/officeDocument/2006/relationships/image" Target="../media/image195.png"/><Relationship Id="rId8" Type="http://schemas.openxmlformats.org/officeDocument/2006/relationships/image" Target="../media/image136.png"/><Relationship Id="rId51" Type="http://schemas.openxmlformats.org/officeDocument/2006/relationships/customXml" Target="../ink/ink136.xml"/><Relationship Id="rId72" Type="http://schemas.openxmlformats.org/officeDocument/2006/relationships/image" Target="../media/image168.png"/><Relationship Id="rId93" Type="http://schemas.openxmlformats.org/officeDocument/2006/relationships/customXml" Target="../ink/ink157.xml"/><Relationship Id="rId98" Type="http://schemas.openxmlformats.org/officeDocument/2006/relationships/image" Target="../media/image181.png"/><Relationship Id="rId121" Type="http://schemas.openxmlformats.org/officeDocument/2006/relationships/customXml" Target="../ink/ink171.xml"/><Relationship Id="rId3" Type="http://schemas.openxmlformats.org/officeDocument/2006/relationships/customXml" Target="../ink/ink112.xml"/><Relationship Id="rId25" Type="http://schemas.openxmlformats.org/officeDocument/2006/relationships/customXml" Target="../ink/ink123.xml"/><Relationship Id="rId46" Type="http://schemas.openxmlformats.org/officeDocument/2006/relationships/image" Target="../media/image155.png"/><Relationship Id="rId67" Type="http://schemas.openxmlformats.org/officeDocument/2006/relationships/customXml" Target="../ink/ink144.xml"/><Relationship Id="rId116" Type="http://schemas.openxmlformats.org/officeDocument/2006/relationships/image" Target="../media/image190.png"/><Relationship Id="rId20" Type="http://schemas.openxmlformats.org/officeDocument/2006/relationships/image" Target="../media/image142.png"/><Relationship Id="rId41" Type="http://schemas.openxmlformats.org/officeDocument/2006/relationships/customXml" Target="../ink/ink131.xml"/><Relationship Id="rId62" Type="http://schemas.openxmlformats.org/officeDocument/2006/relationships/image" Target="../media/image163.png"/><Relationship Id="rId83" Type="http://schemas.openxmlformats.org/officeDocument/2006/relationships/customXml" Target="../ink/ink152.xml"/><Relationship Id="rId88" Type="http://schemas.openxmlformats.org/officeDocument/2006/relationships/image" Target="../media/image176.png"/><Relationship Id="rId111" Type="http://schemas.openxmlformats.org/officeDocument/2006/relationships/customXml" Target="../ink/ink166.xml"/><Relationship Id="rId132" Type="http://schemas.openxmlformats.org/officeDocument/2006/relationships/image" Target="../media/image198.png"/><Relationship Id="rId15" Type="http://schemas.openxmlformats.org/officeDocument/2006/relationships/customXml" Target="../ink/ink118.xml"/><Relationship Id="rId36" Type="http://schemas.openxmlformats.org/officeDocument/2006/relationships/image" Target="../media/image150.png"/><Relationship Id="rId57" Type="http://schemas.openxmlformats.org/officeDocument/2006/relationships/customXml" Target="../ink/ink139.xml"/><Relationship Id="rId106" Type="http://schemas.openxmlformats.org/officeDocument/2006/relationships/image" Target="../media/image185.png"/><Relationship Id="rId127" Type="http://schemas.openxmlformats.org/officeDocument/2006/relationships/customXml" Target="../ink/ink174.xml"/><Relationship Id="rId10" Type="http://schemas.openxmlformats.org/officeDocument/2006/relationships/image" Target="../media/image137.png"/><Relationship Id="rId31" Type="http://schemas.openxmlformats.org/officeDocument/2006/relationships/customXml" Target="../ink/ink126.xml"/><Relationship Id="rId52" Type="http://schemas.openxmlformats.org/officeDocument/2006/relationships/image" Target="../media/image158.png"/><Relationship Id="rId73" Type="http://schemas.openxmlformats.org/officeDocument/2006/relationships/customXml" Target="../ink/ink147.xml"/><Relationship Id="rId78" Type="http://schemas.openxmlformats.org/officeDocument/2006/relationships/image" Target="../media/image171.png"/><Relationship Id="rId94" Type="http://schemas.openxmlformats.org/officeDocument/2006/relationships/image" Target="../media/image179.png"/><Relationship Id="rId99" Type="http://schemas.openxmlformats.org/officeDocument/2006/relationships/customXml" Target="../ink/ink160.xml"/><Relationship Id="rId101" Type="http://schemas.openxmlformats.org/officeDocument/2006/relationships/customXml" Target="../ink/ink161.xml"/><Relationship Id="rId122" Type="http://schemas.openxmlformats.org/officeDocument/2006/relationships/image" Target="../media/image193.png"/><Relationship Id="rId4" Type="http://schemas.openxmlformats.org/officeDocument/2006/relationships/image" Target="../media/image134.png"/><Relationship Id="rId9" Type="http://schemas.openxmlformats.org/officeDocument/2006/relationships/customXml" Target="../ink/ink115.xml"/><Relationship Id="rId26" Type="http://schemas.openxmlformats.org/officeDocument/2006/relationships/image" Target="../media/image145.png"/><Relationship Id="rId47" Type="http://schemas.openxmlformats.org/officeDocument/2006/relationships/customXml" Target="../ink/ink134.xml"/><Relationship Id="rId68" Type="http://schemas.openxmlformats.org/officeDocument/2006/relationships/image" Target="../media/image166.png"/><Relationship Id="rId89" Type="http://schemas.openxmlformats.org/officeDocument/2006/relationships/customXml" Target="../ink/ink155.xml"/><Relationship Id="rId112" Type="http://schemas.openxmlformats.org/officeDocument/2006/relationships/image" Target="../media/image188.png"/><Relationship Id="rId133" Type="http://schemas.openxmlformats.org/officeDocument/2006/relationships/customXml" Target="../ink/ink17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0.xml"/><Relationship Id="rId13" Type="http://schemas.openxmlformats.org/officeDocument/2006/relationships/image" Target="../media/image214.png"/><Relationship Id="rId18" Type="http://schemas.openxmlformats.org/officeDocument/2006/relationships/customXml" Target="../ink/ink185.xml"/><Relationship Id="rId26" Type="http://schemas.openxmlformats.org/officeDocument/2006/relationships/customXml" Target="../ink/ink189.xml"/><Relationship Id="rId3" Type="http://schemas.openxmlformats.org/officeDocument/2006/relationships/image" Target="../media/image209.png"/><Relationship Id="rId21" Type="http://schemas.openxmlformats.org/officeDocument/2006/relationships/image" Target="../media/image218.png"/><Relationship Id="rId7" Type="http://schemas.openxmlformats.org/officeDocument/2006/relationships/image" Target="../media/image211.png"/><Relationship Id="rId12" Type="http://schemas.openxmlformats.org/officeDocument/2006/relationships/customXml" Target="../ink/ink182.xml"/><Relationship Id="rId17" Type="http://schemas.openxmlformats.org/officeDocument/2006/relationships/image" Target="../media/image216.png"/><Relationship Id="rId25" Type="http://schemas.openxmlformats.org/officeDocument/2006/relationships/image" Target="../media/image220.png"/><Relationship Id="rId2" Type="http://schemas.openxmlformats.org/officeDocument/2006/relationships/image" Target="../media/image208.png"/><Relationship Id="rId16" Type="http://schemas.openxmlformats.org/officeDocument/2006/relationships/customXml" Target="../ink/ink184.xml"/><Relationship Id="rId20" Type="http://schemas.openxmlformats.org/officeDocument/2006/relationships/customXml" Target="../ink/ink18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9.xml"/><Relationship Id="rId11" Type="http://schemas.openxmlformats.org/officeDocument/2006/relationships/image" Target="../media/image213.png"/><Relationship Id="rId24" Type="http://schemas.openxmlformats.org/officeDocument/2006/relationships/customXml" Target="../ink/ink188.xml"/><Relationship Id="rId5" Type="http://schemas.openxmlformats.org/officeDocument/2006/relationships/image" Target="../media/image210.png"/><Relationship Id="rId15" Type="http://schemas.openxmlformats.org/officeDocument/2006/relationships/image" Target="../media/image215.png"/><Relationship Id="rId23" Type="http://schemas.openxmlformats.org/officeDocument/2006/relationships/image" Target="../media/image219.png"/><Relationship Id="rId10" Type="http://schemas.openxmlformats.org/officeDocument/2006/relationships/customXml" Target="../ink/ink181.xml"/><Relationship Id="rId19" Type="http://schemas.openxmlformats.org/officeDocument/2006/relationships/image" Target="../media/image217.png"/><Relationship Id="rId4" Type="http://schemas.openxmlformats.org/officeDocument/2006/relationships/customXml" Target="../ink/ink178.xml"/><Relationship Id="rId9" Type="http://schemas.openxmlformats.org/officeDocument/2006/relationships/image" Target="../media/image212.png"/><Relationship Id="rId14" Type="http://schemas.openxmlformats.org/officeDocument/2006/relationships/customXml" Target="../ink/ink183.xml"/><Relationship Id="rId22" Type="http://schemas.openxmlformats.org/officeDocument/2006/relationships/customXml" Target="../ink/ink187.xml"/><Relationship Id="rId27" Type="http://schemas.openxmlformats.org/officeDocument/2006/relationships/image" Target="../media/image2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qutip.org/docs/latest/guide/dynamics/dynamics-master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customXml" Target="../ink/ink4.xml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9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1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C89AF-121A-8FC9-F1C6-CAEF30400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D0D0D"/>
                </a:solidFill>
                <a:effectLst/>
                <a:latin typeface="Söhne"/>
              </a:rPr>
              <a:t>Lindblad</a:t>
            </a: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主方程（</a:t>
            </a:r>
            <a:r>
              <a:rPr lang="en-US" altLang="zh-CN" b="0" i="0" dirty="0">
                <a:solidFill>
                  <a:srgbClr val="0D0D0D"/>
                </a:solidFill>
                <a:effectLst/>
                <a:latin typeface="Söhne"/>
              </a:rPr>
              <a:t>Lindblad master equation</a:t>
            </a: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）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778A5E-EC23-705C-B752-A65983A55B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849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802E9B-0882-1F57-8F76-918178BA9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52C11C9-FFA5-D535-D5B3-D9011AB96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1678" y="1690688"/>
            <a:ext cx="8188644" cy="392034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E1F8B08B-2EAF-87C4-340C-94EED81767F3}"/>
                  </a:ext>
                </a:extLst>
              </p14:cNvPr>
              <p14:cNvContentPartPr/>
              <p14:nvPr/>
            </p14:nvContentPartPr>
            <p14:xfrm>
              <a:off x="1997765" y="4765578"/>
              <a:ext cx="7407360" cy="601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E1F8B08B-2EAF-87C4-340C-94EED81767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8765" y="4756938"/>
                <a:ext cx="74250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00E8FAD3-7B31-2304-ACCA-82311EF1C2D4}"/>
                  </a:ext>
                </a:extLst>
              </p14:cNvPr>
              <p14:cNvContentPartPr/>
              <p14:nvPr/>
            </p14:nvContentPartPr>
            <p14:xfrm>
              <a:off x="2007485" y="5024058"/>
              <a:ext cx="6786720" cy="597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00E8FAD3-7B31-2304-ACCA-82311EF1C2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8845" y="5015418"/>
                <a:ext cx="68043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0758E55A-6BC7-1A35-A9F5-C9FA395E0BFB}"/>
                  </a:ext>
                </a:extLst>
              </p14:cNvPr>
              <p14:cNvContentPartPr/>
              <p14:nvPr/>
            </p14:nvContentPartPr>
            <p14:xfrm>
              <a:off x="2092085" y="1952538"/>
              <a:ext cx="7813800" cy="10548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0758E55A-6BC7-1A35-A9F5-C9FA395E0B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83085" y="1943898"/>
                <a:ext cx="78314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5FDBEB3A-9957-73AD-F781-85522BE56E5C}"/>
                  </a:ext>
                </a:extLst>
              </p14:cNvPr>
              <p14:cNvContentPartPr/>
              <p14:nvPr/>
            </p14:nvContentPartPr>
            <p14:xfrm>
              <a:off x="2236445" y="2215338"/>
              <a:ext cx="5563440" cy="15768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5FDBEB3A-9957-73AD-F781-85522BE56E5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27445" y="2206338"/>
                <a:ext cx="5581080" cy="17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1488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8284B-4628-61C1-899D-7FBD3D96B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旋转坐标系下的</a:t>
            </a:r>
            <a:r>
              <a:rPr lang="en-US" altLang="zh-CN" dirty="0"/>
              <a:t>Lindblad</a:t>
            </a:r>
            <a:r>
              <a:rPr lang="zh-CN" altLang="en-US" dirty="0"/>
              <a:t>方程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87FA6C9-5140-F7EF-4C00-8744F0729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3432" y="1825625"/>
            <a:ext cx="6305136" cy="5032375"/>
          </a:xfrm>
        </p:spPr>
      </p:pic>
    </p:spTree>
    <p:extLst>
      <p:ext uri="{BB962C8B-B14F-4D97-AF65-F5344CB8AC3E}">
        <p14:creationId xmlns:p14="http://schemas.microsoft.com/office/powerpoint/2010/main" val="1613186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1E3C0-5694-E240-7808-A81B0F75A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"C:\Users\14547\OneDrive\SiC\</a:t>
            </a:r>
            <a:r>
              <a:rPr lang="zh-CN" altLang="en-US" dirty="0"/>
              <a:t>退相干与噪声谱</a:t>
            </a:r>
            <a:r>
              <a:rPr lang="en-US" altLang="zh-CN" dirty="0"/>
              <a:t>\Lindblad Master Equation\</a:t>
            </a:r>
            <a:r>
              <a:rPr lang="zh-CN" altLang="en-US" dirty="0"/>
              <a:t>旋转坐标系</a:t>
            </a:r>
            <a:r>
              <a:rPr lang="en-US" altLang="zh-CN" dirty="0"/>
              <a:t>Lindblad Master Equation.pdf"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CDA1CE-E21B-4B42-DA41-6CFDD82C3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C9E31-39DB-D782-5F94-73072954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D0D0D"/>
                </a:solidFill>
                <a:effectLst/>
                <a:latin typeface="Söhne"/>
              </a:rPr>
              <a:t>Markovian quantum master equation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BD0F8F0-1131-66BB-3BB4-F6731BA88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2248" y="1690688"/>
            <a:ext cx="5667504" cy="5127555"/>
          </a:xfrm>
        </p:spPr>
      </p:pic>
    </p:spTree>
    <p:extLst>
      <p:ext uri="{BB962C8B-B14F-4D97-AF65-F5344CB8AC3E}">
        <p14:creationId xmlns:p14="http://schemas.microsoft.com/office/powerpoint/2010/main" val="354257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F2883-3A4C-567C-0126-95D4A2D1D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完全搞懂之推导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889CA7-FFD9-2ACF-B1DF-E9AFA3C39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hlinkClick r:id="rId2"/>
              </a:rPr>
              <a:t>开放系统的 </a:t>
            </a:r>
            <a:r>
              <a:rPr lang="en-US" altLang="zh-CN" dirty="0">
                <a:hlinkClick r:id="rId2"/>
              </a:rPr>
              <a:t>Lindblad </a:t>
            </a:r>
            <a:r>
              <a:rPr lang="zh-CN" altLang="en-US" dirty="0">
                <a:hlinkClick r:id="rId2"/>
              </a:rPr>
              <a:t>方程 </a:t>
            </a:r>
            <a:r>
              <a:rPr lang="en-US" altLang="zh-CN" dirty="0">
                <a:hlinkClick r:id="rId2"/>
              </a:rPr>
              <a:t>- </a:t>
            </a:r>
            <a:r>
              <a:rPr lang="zh-CN" altLang="en-US" dirty="0">
                <a:hlinkClick r:id="rId2"/>
              </a:rPr>
              <a:t>知乎 </a:t>
            </a:r>
            <a:r>
              <a:rPr lang="en-US" altLang="zh-CN" dirty="0">
                <a:hlinkClick r:id="rId2"/>
              </a:rPr>
              <a:t>(zhihu.com)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Lindblad</a:t>
            </a:r>
            <a:r>
              <a:rPr lang="zh-CN" altLang="en-US" dirty="0">
                <a:hlinkClick r:id="rId3"/>
              </a:rPr>
              <a:t>主方程的推导 </a:t>
            </a:r>
            <a:r>
              <a:rPr lang="en-US" altLang="zh-CN" dirty="0">
                <a:hlinkClick r:id="rId3"/>
              </a:rPr>
              <a:t>- </a:t>
            </a:r>
            <a:r>
              <a:rPr lang="zh-CN" altLang="en-US" dirty="0">
                <a:hlinkClick r:id="rId3"/>
              </a:rPr>
              <a:t>知乎 </a:t>
            </a:r>
            <a:r>
              <a:rPr lang="en-US" altLang="zh-CN" dirty="0">
                <a:hlinkClick r:id="rId3"/>
              </a:rPr>
              <a:t>(zhihu.com)</a:t>
            </a:r>
            <a:r>
              <a:rPr lang="en-US" altLang="zh-CN" dirty="0"/>
              <a:t> </a:t>
            </a:r>
            <a:r>
              <a:rPr lang="zh-CN" altLang="en-US" dirty="0"/>
              <a:t>看这个</a:t>
            </a:r>
          </a:p>
        </p:txBody>
      </p:sp>
    </p:spTree>
    <p:extLst>
      <p:ext uri="{BB962C8B-B14F-4D97-AF65-F5344CB8AC3E}">
        <p14:creationId xmlns:p14="http://schemas.microsoft.com/office/powerpoint/2010/main" val="707278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4CF019-BD14-09A6-86CE-8BD6C876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一切的一切从这里开始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E75FCB1-D9E3-FA33-8BFD-57160938D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75"/>
            <a:ext cx="7129515" cy="173832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941C69-CE05-1FE0-0626-3BCF9258E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9207"/>
            <a:ext cx="4274367" cy="4318793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4D857730-DBB9-FC55-F942-4A0F7840BFC1}"/>
              </a:ext>
            </a:extLst>
          </p:cNvPr>
          <p:cNvGrpSpPr/>
          <p:nvPr/>
        </p:nvGrpSpPr>
        <p:grpSpPr>
          <a:xfrm>
            <a:off x="6187085" y="3063498"/>
            <a:ext cx="89280" cy="122040"/>
            <a:chOff x="6187085" y="3063498"/>
            <a:chExt cx="89280" cy="12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7AD601C-830D-1F4C-153E-EA4B9392991F}"/>
                    </a:ext>
                  </a:extLst>
                </p14:cNvPr>
                <p14:cNvContentPartPr/>
                <p14:nvPr/>
              </p14:nvContentPartPr>
              <p14:xfrm>
                <a:off x="6187085" y="3063498"/>
                <a:ext cx="89280" cy="176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7AD601C-830D-1F4C-153E-EA4B9392991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78085" y="3054858"/>
                  <a:ext cx="106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C178C37-250A-62A3-8F37-BCB3D77FA037}"/>
                    </a:ext>
                  </a:extLst>
                </p14:cNvPr>
                <p14:cNvContentPartPr/>
                <p14:nvPr/>
              </p14:nvContentPartPr>
              <p14:xfrm>
                <a:off x="6246485" y="3066018"/>
                <a:ext cx="10080" cy="1195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C178C37-250A-62A3-8F37-BCB3D77FA03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37485" y="3057018"/>
                  <a:ext cx="2772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524B636-AD42-012D-C512-6D984575840F}"/>
              </a:ext>
            </a:extLst>
          </p:cNvPr>
          <p:cNvGrpSpPr/>
          <p:nvPr/>
        </p:nvGrpSpPr>
        <p:grpSpPr>
          <a:xfrm>
            <a:off x="7394525" y="3008058"/>
            <a:ext cx="121680" cy="136800"/>
            <a:chOff x="7394525" y="3008058"/>
            <a:chExt cx="121680" cy="13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B31D12B-9FD3-4A40-796D-37BACC532B3F}"/>
                    </a:ext>
                  </a:extLst>
                </p14:cNvPr>
                <p14:cNvContentPartPr/>
                <p14:nvPr/>
              </p14:nvContentPartPr>
              <p14:xfrm>
                <a:off x="7394525" y="3008058"/>
                <a:ext cx="121680" cy="187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B31D12B-9FD3-4A40-796D-37BACC532B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85525" y="2999058"/>
                  <a:ext cx="139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60BEAC1-8E5E-2447-E138-443BCC2FECF7}"/>
                    </a:ext>
                  </a:extLst>
                </p14:cNvPr>
                <p14:cNvContentPartPr/>
                <p14:nvPr/>
              </p14:nvContentPartPr>
              <p14:xfrm>
                <a:off x="7436285" y="3041178"/>
                <a:ext cx="3240" cy="1036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60BEAC1-8E5E-2447-E138-443BCC2FECF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27285" y="3032178"/>
                  <a:ext cx="2088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295D2B9-C38B-C061-7B39-F2F43850D191}"/>
              </a:ext>
            </a:extLst>
          </p:cNvPr>
          <p:cNvGrpSpPr/>
          <p:nvPr/>
        </p:nvGrpSpPr>
        <p:grpSpPr>
          <a:xfrm>
            <a:off x="7717445" y="3060978"/>
            <a:ext cx="63360" cy="146160"/>
            <a:chOff x="7717445" y="3060978"/>
            <a:chExt cx="63360" cy="14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5E27DD9D-5BE7-8F50-30DC-737D72F745E6}"/>
                    </a:ext>
                  </a:extLst>
                </p14:cNvPr>
                <p14:cNvContentPartPr/>
                <p14:nvPr/>
              </p14:nvContentPartPr>
              <p14:xfrm>
                <a:off x="7717445" y="3060978"/>
                <a:ext cx="63360" cy="54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5E27DD9D-5BE7-8F50-30DC-737D72F745E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08805" y="3051978"/>
                  <a:ext cx="810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6C416B9-CA4F-55F6-21D6-426E7F13BC38}"/>
                    </a:ext>
                  </a:extLst>
                </p14:cNvPr>
                <p14:cNvContentPartPr/>
                <p14:nvPr/>
              </p14:nvContentPartPr>
              <p14:xfrm>
                <a:off x="7729685" y="3060978"/>
                <a:ext cx="7920" cy="1461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6C416B9-CA4F-55F6-21D6-426E7F13BC3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21045" y="3052338"/>
                  <a:ext cx="25560" cy="16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34627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BE1BE-6465-8690-3F2B-5C403413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严格意义上的量子多体主方程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122AFFA7-33C0-0F72-019D-67B646AED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35803"/>
            <a:ext cx="10515600" cy="2730982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8C243A-2A21-C759-C9F3-F1638621D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27" y="5924543"/>
            <a:ext cx="11396746" cy="93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57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45682E-4B91-90F7-FC46-87F233E18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Lindblad</a:t>
            </a:r>
            <a:r>
              <a:rPr lang="zh-CN" altLang="en-US" dirty="0"/>
              <a:t>方程的推导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E64D5B-FBAC-4839-E418-DD592D071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首先，把总哈密顿量写为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6AE5D2-FE17-D961-9523-1C09764A8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57" y="2435195"/>
            <a:ext cx="11734886" cy="405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96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0BC72-E1F6-1C5E-5000-F4149AA4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C90959A-BB32-BA61-477D-8240BA03C4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换到相互作用旋转坐标系下，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zh-CN" altLang="en-US" dirty="0"/>
                  <a:t>的演化算子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以</a:t>
                </a:r>
                <a:r>
                  <a:rPr lang="en-US" altLang="zh-CN" dirty="0"/>
                  <a:t>tilde</a:t>
                </a:r>
                <a:r>
                  <a:rPr lang="zh-CN" altLang="en-US" dirty="0"/>
                  <a:t>表示相互作用绘景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C90959A-BB32-BA61-477D-8240BA03C4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8F51356-A761-99D4-9704-89B3C8C38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081" y="2232671"/>
            <a:ext cx="5257838" cy="2462231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126CCE4-E037-2A9D-F5B8-3B71A1796B99}"/>
              </a:ext>
            </a:extLst>
          </p:cNvPr>
          <p:cNvGrpSpPr/>
          <p:nvPr/>
        </p:nvGrpSpPr>
        <p:grpSpPr>
          <a:xfrm>
            <a:off x="7136045" y="2569938"/>
            <a:ext cx="1347120" cy="79200"/>
            <a:chOff x="7136045" y="2569938"/>
            <a:chExt cx="1347120" cy="7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E2CC299-9D8D-630A-CCE5-27B8E0A2C783}"/>
                    </a:ext>
                  </a:extLst>
                </p14:cNvPr>
                <p14:cNvContentPartPr/>
                <p14:nvPr/>
              </p14:nvContentPartPr>
              <p14:xfrm>
                <a:off x="7136045" y="2569938"/>
                <a:ext cx="1320120" cy="496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E2CC299-9D8D-630A-CCE5-27B8E0A2C78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27045" y="2560938"/>
                  <a:ext cx="13377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D552C89-C8F0-EF5F-950F-62F7EF4551E1}"/>
                    </a:ext>
                  </a:extLst>
                </p14:cNvPr>
                <p14:cNvContentPartPr/>
                <p14:nvPr/>
              </p14:nvContentPartPr>
              <p14:xfrm>
                <a:off x="7150805" y="2597658"/>
                <a:ext cx="1332360" cy="514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D552C89-C8F0-EF5F-950F-62F7EF4551E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42165" y="2588658"/>
                  <a:ext cx="1350000" cy="6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1C3F4F9B-C397-CDD6-B4FC-4919D89EB99F}"/>
                  </a:ext>
                </a:extLst>
              </p14:cNvPr>
              <p14:cNvContentPartPr/>
              <p14:nvPr/>
            </p14:nvContentPartPr>
            <p14:xfrm>
              <a:off x="7300205" y="2728338"/>
              <a:ext cx="1438560" cy="500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1C3F4F9B-C397-CDD6-B4FC-4919D89EB9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91205" y="2719338"/>
                <a:ext cx="14562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EBD5FBF6-6CD8-18D5-CA50-5042F4373AB1}"/>
                  </a:ext>
                </a:extLst>
              </p14:cNvPr>
              <p14:cNvContentPartPr/>
              <p14:nvPr/>
            </p14:nvContentPartPr>
            <p14:xfrm>
              <a:off x="7190765" y="2493978"/>
              <a:ext cx="1336320" cy="288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EBD5FBF6-6CD8-18D5-CA50-5042F4373A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82125" y="2484978"/>
                <a:ext cx="135396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3DB6504A-0C9F-0A7C-9D54-683461DD042A}"/>
              </a:ext>
            </a:extLst>
          </p:cNvPr>
          <p:cNvGrpSpPr/>
          <p:nvPr/>
        </p:nvGrpSpPr>
        <p:grpSpPr>
          <a:xfrm>
            <a:off x="4909805" y="2916978"/>
            <a:ext cx="1479960" cy="1212840"/>
            <a:chOff x="4909805" y="2916978"/>
            <a:chExt cx="1479960" cy="121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4AA69CF-2507-1329-8A9A-C28C61CA0ED0}"/>
                    </a:ext>
                  </a:extLst>
                </p14:cNvPr>
                <p14:cNvContentPartPr/>
                <p14:nvPr/>
              </p14:nvContentPartPr>
              <p14:xfrm>
                <a:off x="5391485" y="2916978"/>
                <a:ext cx="37440" cy="10296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4AA69CF-2507-1329-8A9A-C28C61CA0E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82845" y="2908338"/>
                  <a:ext cx="55080" cy="10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B6BECA4-BEB7-5780-3F7D-BFDE4DAA689D}"/>
                    </a:ext>
                  </a:extLst>
                </p14:cNvPr>
                <p14:cNvContentPartPr/>
                <p14:nvPr/>
              </p14:nvContentPartPr>
              <p14:xfrm>
                <a:off x="5808725" y="2927058"/>
                <a:ext cx="124920" cy="10620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B6BECA4-BEB7-5780-3F7D-BFDE4DAA689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00085" y="2918058"/>
                  <a:ext cx="142560" cy="10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9B26B23-82BD-E426-29C2-64DDF116778F}"/>
                    </a:ext>
                  </a:extLst>
                </p14:cNvPr>
                <p14:cNvContentPartPr/>
                <p14:nvPr/>
              </p14:nvContentPartPr>
              <p14:xfrm>
                <a:off x="4909805" y="3751458"/>
                <a:ext cx="604440" cy="3340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9B26B23-82BD-E426-29C2-64DDF11677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01165" y="3742458"/>
                  <a:ext cx="6220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5A74F8C-381D-EA90-873D-735AC484258F}"/>
                    </a:ext>
                  </a:extLst>
                </p14:cNvPr>
                <p14:cNvContentPartPr/>
                <p14:nvPr/>
              </p14:nvContentPartPr>
              <p14:xfrm>
                <a:off x="5545925" y="3850458"/>
                <a:ext cx="843840" cy="2793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5A74F8C-381D-EA90-873D-735AC484258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36925" y="3841458"/>
                  <a:ext cx="861480" cy="29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37490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006DFA-2A0F-8241-718A-4BE20710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DE50B9F-524C-3518-75BA-BF969F12B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863" y="2201056"/>
            <a:ext cx="9982273" cy="3600476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A90D83D-45D7-1FD0-13CC-51A48A308659}"/>
                  </a:ext>
                </a:extLst>
              </p14:cNvPr>
              <p14:cNvContentPartPr/>
              <p14:nvPr/>
            </p14:nvContentPartPr>
            <p14:xfrm>
              <a:off x="1227365" y="4402698"/>
              <a:ext cx="2245680" cy="658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A90D83D-45D7-1FD0-13CC-51A48A308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8365" y="4394058"/>
                <a:ext cx="22633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8AF9A6A-9D03-F279-D8B5-B550AA247474}"/>
                  </a:ext>
                </a:extLst>
              </p14:cNvPr>
              <p14:cNvContentPartPr/>
              <p14:nvPr/>
            </p14:nvContentPartPr>
            <p14:xfrm>
              <a:off x="1490525" y="4471818"/>
              <a:ext cx="2063520" cy="558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8AF9A6A-9D03-F279-D8B5-B550AA2474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1885" y="4463178"/>
                <a:ext cx="20811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3121EC77-0513-993D-4295-6F14D8C4960F}"/>
                  </a:ext>
                </a:extLst>
              </p14:cNvPr>
              <p14:cNvContentPartPr/>
              <p14:nvPr/>
            </p14:nvContentPartPr>
            <p14:xfrm>
              <a:off x="1391525" y="4313418"/>
              <a:ext cx="2347200" cy="10332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3121EC77-0513-993D-4295-6F14D8C4960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82525" y="4304778"/>
                <a:ext cx="2364840" cy="12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组合 69">
            <a:extLst>
              <a:ext uri="{FF2B5EF4-FFF2-40B4-BE49-F238E27FC236}">
                <a16:creationId xmlns:a16="http://schemas.microsoft.com/office/drawing/2014/main" id="{0B556E50-720F-9D80-9467-AEBB0E3B298E}"/>
              </a:ext>
            </a:extLst>
          </p:cNvPr>
          <p:cNvGrpSpPr/>
          <p:nvPr/>
        </p:nvGrpSpPr>
        <p:grpSpPr>
          <a:xfrm>
            <a:off x="3870845" y="4228818"/>
            <a:ext cx="2931480" cy="487800"/>
            <a:chOff x="3870845" y="4228818"/>
            <a:chExt cx="2931480" cy="48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04CFE65-C072-6213-C67F-20674474A1EA}"/>
                    </a:ext>
                  </a:extLst>
                </p14:cNvPr>
                <p14:cNvContentPartPr/>
                <p14:nvPr/>
              </p14:nvContentPartPr>
              <p14:xfrm>
                <a:off x="3870845" y="4313418"/>
                <a:ext cx="199080" cy="1047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04CFE65-C072-6213-C67F-20674474A1E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62205" y="4304778"/>
                  <a:ext cx="216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22AEB2D-F4F5-536D-F4AD-161597441E3E}"/>
                    </a:ext>
                  </a:extLst>
                </p14:cNvPr>
                <p14:cNvContentPartPr/>
                <p14:nvPr/>
              </p14:nvContentPartPr>
              <p14:xfrm>
                <a:off x="3922325" y="4392978"/>
                <a:ext cx="13680" cy="687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22AEB2D-F4F5-536D-F4AD-161597441E3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13685" y="4384338"/>
                  <a:ext cx="313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DCE8775-13D6-F409-E5DF-FFB4DB9F84EB}"/>
                    </a:ext>
                  </a:extLst>
                </p14:cNvPr>
                <p14:cNvContentPartPr/>
                <p14:nvPr/>
              </p14:nvContentPartPr>
              <p14:xfrm>
                <a:off x="4056605" y="4374978"/>
                <a:ext cx="137160" cy="381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DCE8775-13D6-F409-E5DF-FFB4DB9F84E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47965" y="4365978"/>
                  <a:ext cx="1548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84F2BC1-CE30-0444-765B-5A9FA7BA2E9F}"/>
                    </a:ext>
                  </a:extLst>
                </p14:cNvPr>
                <p14:cNvContentPartPr/>
                <p14:nvPr/>
              </p14:nvContentPartPr>
              <p14:xfrm>
                <a:off x="4125725" y="4228818"/>
                <a:ext cx="119520" cy="3448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84F2BC1-CE30-0444-765B-5A9FA7BA2E9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17085" y="4220178"/>
                  <a:ext cx="1371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C6005B8-02FF-C0AF-E5E5-DE7743FBE133}"/>
                    </a:ext>
                  </a:extLst>
                </p14:cNvPr>
                <p14:cNvContentPartPr/>
                <p14:nvPr/>
              </p14:nvContentPartPr>
              <p14:xfrm>
                <a:off x="4214285" y="4253658"/>
                <a:ext cx="11160" cy="64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C6005B8-02FF-C0AF-E5E5-DE7743FBE13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05285" y="4245018"/>
                  <a:ext cx="288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905E1BE-3129-17EA-1203-85C7AB747973}"/>
                    </a:ext>
                  </a:extLst>
                </p14:cNvPr>
                <p14:cNvContentPartPr/>
                <p14:nvPr/>
              </p14:nvContentPartPr>
              <p14:xfrm>
                <a:off x="4333445" y="4358058"/>
                <a:ext cx="19800" cy="1076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905E1BE-3129-17EA-1203-85C7AB74797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24805" y="4349418"/>
                  <a:ext cx="37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72883A9-74D5-D7E1-78EF-D318C3E49764}"/>
                    </a:ext>
                  </a:extLst>
                </p14:cNvPr>
                <p14:cNvContentPartPr/>
                <p14:nvPr/>
              </p14:nvContentPartPr>
              <p14:xfrm>
                <a:off x="4397885" y="4328178"/>
                <a:ext cx="219960" cy="1940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72883A9-74D5-D7E1-78EF-D318C3E4976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388885" y="4319178"/>
                  <a:ext cx="237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31C8951-9E27-9D41-ADC5-05DB99E9A277}"/>
                    </a:ext>
                  </a:extLst>
                </p14:cNvPr>
                <p14:cNvContentPartPr/>
                <p14:nvPr/>
              </p14:nvContentPartPr>
              <p14:xfrm>
                <a:off x="4456205" y="4437618"/>
                <a:ext cx="46440" cy="525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31C8951-9E27-9D41-ADC5-05DB99E9A27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447565" y="4428978"/>
                  <a:ext cx="640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C0E341A-0945-139C-92D7-E4FFA2E46735}"/>
                    </a:ext>
                  </a:extLst>
                </p14:cNvPr>
                <p14:cNvContentPartPr/>
                <p14:nvPr/>
              </p14:nvContentPartPr>
              <p14:xfrm>
                <a:off x="4404365" y="4422858"/>
                <a:ext cx="13680" cy="615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C0E341A-0945-139C-92D7-E4FFA2E4673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95725" y="4413858"/>
                  <a:ext cx="313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C473862-0A08-A440-6430-A35507DF7967}"/>
                    </a:ext>
                  </a:extLst>
                </p14:cNvPr>
                <p14:cNvContentPartPr/>
                <p14:nvPr/>
              </p14:nvContentPartPr>
              <p14:xfrm>
                <a:off x="4422725" y="4407378"/>
                <a:ext cx="175320" cy="108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C473862-0A08-A440-6430-A35507DF796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13725" y="4398378"/>
                  <a:ext cx="192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71D6337-DDF8-08AE-6D29-FFC8E2100F71}"/>
                    </a:ext>
                  </a:extLst>
                </p14:cNvPr>
                <p14:cNvContentPartPr/>
                <p14:nvPr/>
              </p14:nvContentPartPr>
              <p14:xfrm>
                <a:off x="4467365" y="4470378"/>
                <a:ext cx="46080" cy="21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71D6337-DDF8-08AE-6D29-FFC8E2100F7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58365" y="4461738"/>
                  <a:ext cx="637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B024ACA-C3C8-4A19-4166-15FCFCAAA569}"/>
                    </a:ext>
                  </a:extLst>
                </p14:cNvPr>
                <p14:cNvContentPartPr/>
                <p14:nvPr/>
              </p14:nvContentPartPr>
              <p14:xfrm>
                <a:off x="4357925" y="4517178"/>
                <a:ext cx="277560" cy="3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B024ACA-C3C8-4A19-4166-15FCFCAAA56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349285" y="4508178"/>
                  <a:ext cx="295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68C2208-3DE0-5F09-D458-3F85E3C9213C}"/>
                    </a:ext>
                  </a:extLst>
                </p14:cNvPr>
                <p14:cNvContentPartPr/>
                <p14:nvPr/>
              </p14:nvContentPartPr>
              <p14:xfrm>
                <a:off x="4780925" y="4318458"/>
                <a:ext cx="138960" cy="2361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68C2208-3DE0-5F09-D458-3F85E3C9213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72285" y="4309458"/>
                  <a:ext cx="1566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24E17AA-0E88-90CE-46C9-1396D2902AEB}"/>
                    </a:ext>
                  </a:extLst>
                </p14:cNvPr>
                <p14:cNvContentPartPr/>
                <p14:nvPr/>
              </p14:nvContentPartPr>
              <p14:xfrm>
                <a:off x="4716125" y="4624458"/>
                <a:ext cx="110520" cy="21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24E17AA-0E88-90CE-46C9-1396D2902AE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07125" y="4615458"/>
                  <a:ext cx="1281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D901A72-73DB-5034-2766-3A7E031FAFE0}"/>
                    </a:ext>
                  </a:extLst>
                </p14:cNvPr>
                <p14:cNvContentPartPr/>
                <p14:nvPr/>
              </p14:nvContentPartPr>
              <p14:xfrm>
                <a:off x="4867325" y="4258698"/>
                <a:ext cx="251280" cy="1468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D901A72-73DB-5034-2766-3A7E031FAFE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58325" y="4249698"/>
                  <a:ext cx="268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2EBA383-F033-F408-EF81-D28B3BDC550B}"/>
                    </a:ext>
                  </a:extLst>
                </p14:cNvPr>
                <p14:cNvContentPartPr/>
                <p14:nvPr/>
              </p14:nvContentPartPr>
              <p14:xfrm>
                <a:off x="5058845" y="4342938"/>
                <a:ext cx="192240" cy="918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2EBA383-F033-F408-EF81-D28B3BDC550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50205" y="4333938"/>
                  <a:ext cx="209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69AD14A-5555-A3D6-C842-347475BFD49D}"/>
                    </a:ext>
                  </a:extLst>
                </p14:cNvPr>
                <p14:cNvContentPartPr/>
                <p14:nvPr/>
              </p14:nvContentPartPr>
              <p14:xfrm>
                <a:off x="5044085" y="4442658"/>
                <a:ext cx="360" cy="3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69AD14A-5555-A3D6-C842-347475BFD49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35085" y="44340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C4D84F7-0984-09CD-E96C-AFB95DA89636}"/>
                    </a:ext>
                  </a:extLst>
                </p14:cNvPr>
                <p14:cNvContentPartPr/>
                <p14:nvPr/>
              </p14:nvContentPartPr>
              <p14:xfrm>
                <a:off x="4999085" y="4452738"/>
                <a:ext cx="46080" cy="100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C4D84F7-0984-09CD-E96C-AFB95DA8963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90445" y="4443738"/>
                  <a:ext cx="63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3F0F7598-78DE-BBAD-A4E3-CE00C05DD46C}"/>
                    </a:ext>
                  </a:extLst>
                </p14:cNvPr>
                <p14:cNvContentPartPr/>
                <p14:nvPr/>
              </p14:nvContentPartPr>
              <p14:xfrm>
                <a:off x="4949765" y="4487298"/>
                <a:ext cx="206640" cy="3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3F0F7598-78DE-BBAD-A4E3-CE00C05DD46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940765" y="4478658"/>
                  <a:ext cx="224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CDC6418-1F71-7A98-DA60-A54C0DD7FEB2}"/>
                    </a:ext>
                  </a:extLst>
                </p14:cNvPr>
                <p14:cNvContentPartPr/>
                <p14:nvPr/>
              </p14:nvContentPartPr>
              <p14:xfrm>
                <a:off x="5022125" y="4497018"/>
                <a:ext cx="112680" cy="907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CDC6418-1F71-7A98-DA60-A54C0DD7FEB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013485" y="4488378"/>
                  <a:ext cx="1303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76E672A-84F6-CED1-01B3-7C00F7E71082}"/>
                    </a:ext>
                  </a:extLst>
                </p14:cNvPr>
                <p14:cNvContentPartPr/>
                <p14:nvPr/>
              </p14:nvContentPartPr>
              <p14:xfrm>
                <a:off x="5197805" y="4586658"/>
                <a:ext cx="15840" cy="1101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76E672A-84F6-CED1-01B3-7C00F7E7108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189165" y="4577658"/>
                  <a:ext cx="33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AFAA032-86D5-17B6-0054-B409A3AB7238}"/>
                    </a:ext>
                  </a:extLst>
                </p14:cNvPr>
                <p14:cNvContentPartPr/>
                <p14:nvPr/>
              </p14:nvContentPartPr>
              <p14:xfrm>
                <a:off x="5376725" y="4293618"/>
                <a:ext cx="52200" cy="432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AFAA032-86D5-17B6-0054-B409A3AB723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68085" y="4284618"/>
                  <a:ext cx="69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C96ED94-A41F-F032-8040-32C0C9CB31D2}"/>
                    </a:ext>
                  </a:extLst>
                </p14:cNvPr>
                <p14:cNvContentPartPr/>
                <p14:nvPr/>
              </p14:nvContentPartPr>
              <p14:xfrm>
                <a:off x="5436485" y="4247538"/>
                <a:ext cx="190800" cy="1159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C96ED94-A41F-F032-8040-32C0C9CB31D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27845" y="4238538"/>
                  <a:ext cx="208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CFFA064-6E2E-31FF-4AA5-88C45E758425}"/>
                    </a:ext>
                  </a:extLst>
                </p14:cNvPr>
                <p14:cNvContentPartPr/>
                <p14:nvPr/>
              </p14:nvContentPartPr>
              <p14:xfrm>
                <a:off x="5436485" y="4328178"/>
                <a:ext cx="89280" cy="201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CFFA064-6E2E-31FF-4AA5-88C45E75842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27845" y="4319178"/>
                  <a:ext cx="1069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97AE3B31-1FF4-2E5B-1B05-D632B4880145}"/>
                    </a:ext>
                  </a:extLst>
                </p14:cNvPr>
                <p14:cNvContentPartPr/>
                <p14:nvPr/>
              </p14:nvContentPartPr>
              <p14:xfrm>
                <a:off x="5382125" y="4358058"/>
                <a:ext cx="153720" cy="3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97AE3B31-1FF4-2E5B-1B05-D632B488014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373125" y="4349418"/>
                  <a:ext cx="171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937E088-6CF8-EB84-2D8E-65FBD32840FF}"/>
                    </a:ext>
                  </a:extLst>
                </p14:cNvPr>
                <p14:cNvContentPartPr/>
                <p14:nvPr/>
              </p14:nvContentPartPr>
              <p14:xfrm>
                <a:off x="5496245" y="4407738"/>
                <a:ext cx="20520" cy="568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937E088-6CF8-EB84-2D8E-65FBD32840F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487245" y="4399098"/>
                  <a:ext cx="381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E6BE2C6-3CA4-B6BD-D1F4-3463CC906BD5}"/>
                    </a:ext>
                  </a:extLst>
                </p14:cNvPr>
                <p14:cNvContentPartPr/>
                <p14:nvPr/>
              </p14:nvContentPartPr>
              <p14:xfrm>
                <a:off x="5361965" y="4477218"/>
                <a:ext cx="214200" cy="57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E6BE2C6-3CA4-B6BD-D1F4-3463CC906BD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353325" y="4468218"/>
                  <a:ext cx="2318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9E57A9F-1747-C47B-7CA5-75D12581D1D0}"/>
                    </a:ext>
                  </a:extLst>
                </p14:cNvPr>
                <p14:cNvContentPartPr/>
                <p14:nvPr/>
              </p14:nvContentPartPr>
              <p14:xfrm>
                <a:off x="5401565" y="4527258"/>
                <a:ext cx="47160" cy="504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9E57A9F-1747-C47B-7CA5-75D12581D1D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392565" y="4518258"/>
                  <a:ext cx="64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933D70DF-A30B-C26C-D85B-E79736263D08}"/>
                    </a:ext>
                  </a:extLst>
                </p14:cNvPr>
                <p14:cNvContentPartPr/>
                <p14:nvPr/>
              </p14:nvContentPartPr>
              <p14:xfrm>
                <a:off x="5475725" y="4556778"/>
                <a:ext cx="195120" cy="349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933D70DF-A30B-C26C-D85B-E79736263D0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67085" y="4548138"/>
                  <a:ext cx="2127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1FC11B1-9FE0-62C2-2E87-C6255290B650}"/>
                    </a:ext>
                  </a:extLst>
                </p14:cNvPr>
                <p14:cNvContentPartPr/>
                <p14:nvPr/>
              </p14:nvContentPartPr>
              <p14:xfrm>
                <a:off x="5471405" y="4591698"/>
                <a:ext cx="79200" cy="3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1FC11B1-9FE0-62C2-2E87-C6255290B65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462765" y="4583058"/>
                  <a:ext cx="96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51E6A76E-B936-69EE-92C4-FAC26BD4D0E3}"/>
                    </a:ext>
                  </a:extLst>
                </p14:cNvPr>
                <p14:cNvContentPartPr/>
                <p14:nvPr/>
              </p14:nvContentPartPr>
              <p14:xfrm>
                <a:off x="5503805" y="4591698"/>
                <a:ext cx="47160" cy="1249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51E6A76E-B936-69EE-92C4-FAC26BD4D0E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495165" y="4583058"/>
                  <a:ext cx="648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619CA39-A582-90B2-EB94-1CFDB697CBBA}"/>
                    </a:ext>
                  </a:extLst>
                </p14:cNvPr>
                <p14:cNvContentPartPr/>
                <p14:nvPr/>
              </p14:nvContentPartPr>
              <p14:xfrm>
                <a:off x="5472485" y="4670898"/>
                <a:ext cx="33120" cy="3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619CA39-A582-90B2-EB94-1CFDB697CBB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463485" y="4662258"/>
                  <a:ext cx="50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BBE3D49D-AC0F-B91D-16DC-024AC0416B34}"/>
                    </a:ext>
                  </a:extLst>
                </p14:cNvPr>
                <p14:cNvContentPartPr/>
                <p14:nvPr/>
              </p14:nvContentPartPr>
              <p14:xfrm>
                <a:off x="5734925" y="4670898"/>
                <a:ext cx="32400" cy="86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BBE3D49D-AC0F-B91D-16DC-024AC0416B3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725925" y="4662258"/>
                  <a:ext cx="500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2356F10-6917-6301-C7A8-CC935F6B6BE7}"/>
                    </a:ext>
                  </a:extLst>
                </p14:cNvPr>
                <p14:cNvContentPartPr/>
                <p14:nvPr/>
              </p14:nvContentPartPr>
              <p14:xfrm>
                <a:off x="5399765" y="4686018"/>
                <a:ext cx="51840" cy="133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2356F10-6917-6301-C7A8-CC935F6B6BE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391125" y="4677378"/>
                  <a:ext cx="69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A22E230F-9FE6-2C57-9541-26D541ACB7AD}"/>
                    </a:ext>
                  </a:extLst>
                </p14:cNvPr>
                <p14:cNvContentPartPr/>
                <p14:nvPr/>
              </p14:nvContentPartPr>
              <p14:xfrm>
                <a:off x="5923565" y="4273458"/>
                <a:ext cx="48240" cy="446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A22E230F-9FE6-2C57-9541-26D541ACB7A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914925" y="4264818"/>
                  <a:ext cx="658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943A2D74-7FEA-9C37-B615-E14FB749BC1F}"/>
                    </a:ext>
                  </a:extLst>
                </p14:cNvPr>
                <p14:cNvContentPartPr/>
                <p14:nvPr/>
              </p14:nvContentPartPr>
              <p14:xfrm>
                <a:off x="5859125" y="4312698"/>
                <a:ext cx="286920" cy="356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943A2D74-7FEA-9C37-B615-E14FB749BC1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50125" y="4303698"/>
                  <a:ext cx="304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18B5A46A-E799-626C-682B-106C3EFA21AB}"/>
                    </a:ext>
                  </a:extLst>
                </p14:cNvPr>
                <p14:cNvContentPartPr/>
                <p14:nvPr/>
              </p14:nvContentPartPr>
              <p14:xfrm>
                <a:off x="6057845" y="4432218"/>
                <a:ext cx="125280" cy="968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18B5A46A-E799-626C-682B-106C3EFA21A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48845" y="4423578"/>
                  <a:ext cx="142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0751974-9E97-3A47-F71D-2060446ACD53}"/>
                    </a:ext>
                  </a:extLst>
                </p14:cNvPr>
                <p14:cNvContentPartPr/>
                <p14:nvPr/>
              </p14:nvContentPartPr>
              <p14:xfrm>
                <a:off x="5902685" y="4333218"/>
                <a:ext cx="61200" cy="2062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0751974-9E97-3A47-F71D-2060446ACD5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893685" y="4324578"/>
                  <a:ext cx="788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2E58121A-EB30-5C6B-EFB4-29203025960B}"/>
                    </a:ext>
                  </a:extLst>
                </p14:cNvPr>
                <p14:cNvContentPartPr/>
                <p14:nvPr/>
              </p14:nvContentPartPr>
              <p14:xfrm>
                <a:off x="6415325" y="4258698"/>
                <a:ext cx="104760" cy="111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2E58121A-EB30-5C6B-EFB4-29203025960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406685" y="4249698"/>
                  <a:ext cx="1224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6236954D-FB9A-AB8E-C213-E1BABB81F5D6}"/>
                    </a:ext>
                  </a:extLst>
                </p14:cNvPr>
                <p14:cNvContentPartPr/>
                <p14:nvPr/>
              </p14:nvContentPartPr>
              <p14:xfrm>
                <a:off x="6336125" y="4368138"/>
                <a:ext cx="151920" cy="54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6236954D-FB9A-AB8E-C213-E1BABB81F5D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327485" y="4359138"/>
                  <a:ext cx="1695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A76E4676-DA18-0647-91A7-23E8FCC00CCC}"/>
                    </a:ext>
                  </a:extLst>
                </p14:cNvPr>
                <p14:cNvContentPartPr/>
                <p14:nvPr/>
              </p14:nvContentPartPr>
              <p14:xfrm>
                <a:off x="6370685" y="4338258"/>
                <a:ext cx="70200" cy="2336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A76E4676-DA18-0647-91A7-23E8FCC00CC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361685" y="4329258"/>
                  <a:ext cx="87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6D34323E-8CB9-5415-F3D5-4945A5AB87A5}"/>
                    </a:ext>
                  </a:extLst>
                </p14:cNvPr>
                <p14:cNvContentPartPr/>
                <p14:nvPr/>
              </p14:nvContentPartPr>
              <p14:xfrm>
                <a:off x="6193925" y="4447698"/>
                <a:ext cx="192240" cy="662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6D34323E-8CB9-5415-F3D5-4945A5AB87A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85285" y="4438698"/>
                  <a:ext cx="209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7BFDDEE-A5C8-1D17-9151-717267F2C866}"/>
                    </a:ext>
                  </a:extLst>
                </p14:cNvPr>
                <p14:cNvContentPartPr/>
                <p14:nvPr/>
              </p14:nvContentPartPr>
              <p14:xfrm>
                <a:off x="6415325" y="4472178"/>
                <a:ext cx="33480" cy="342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7BFDDEE-A5C8-1D17-9151-717267F2C86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06685" y="4463538"/>
                  <a:ext cx="511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F86EB8DD-4EFB-1E63-67B3-976F77FF8A4C}"/>
                    </a:ext>
                  </a:extLst>
                </p14:cNvPr>
                <p14:cNvContentPartPr/>
                <p14:nvPr/>
              </p14:nvContentPartPr>
              <p14:xfrm>
                <a:off x="6515045" y="4338258"/>
                <a:ext cx="31680" cy="158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F86EB8DD-4EFB-1E63-67B3-976F77FF8A4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506045" y="4329258"/>
                  <a:ext cx="493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7DFB3776-BCF3-F834-0817-88A15A620DF4}"/>
                    </a:ext>
                  </a:extLst>
                </p14:cNvPr>
                <p14:cNvContentPartPr/>
                <p14:nvPr/>
              </p14:nvContentPartPr>
              <p14:xfrm>
                <a:off x="6549605" y="4273458"/>
                <a:ext cx="136440" cy="846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7DFB3776-BCF3-F834-0817-88A15A620DF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540605" y="4264818"/>
                  <a:ext cx="1540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81D77796-6E9B-8C1E-5EE1-B988BA4EDD68}"/>
                    </a:ext>
                  </a:extLst>
                </p14:cNvPr>
                <p14:cNvContentPartPr/>
                <p14:nvPr/>
              </p14:nvContentPartPr>
              <p14:xfrm>
                <a:off x="6564725" y="4369938"/>
                <a:ext cx="90720" cy="86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81D77796-6E9B-8C1E-5EE1-B988BA4EDD6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555725" y="4360938"/>
                  <a:ext cx="1083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B0A65C89-C51F-240E-57E1-BD29172AD52D}"/>
                    </a:ext>
                  </a:extLst>
                </p14:cNvPr>
                <p14:cNvContentPartPr/>
                <p14:nvPr/>
              </p14:nvContentPartPr>
              <p14:xfrm>
                <a:off x="6554645" y="4422858"/>
                <a:ext cx="104040" cy="3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B0A65C89-C51F-240E-57E1-BD29172AD52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546005" y="4413858"/>
                  <a:ext cx="121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4B944335-4369-A467-A315-914FA54E972D}"/>
                    </a:ext>
                  </a:extLst>
                </p14:cNvPr>
                <p14:cNvContentPartPr/>
                <p14:nvPr/>
              </p14:nvContentPartPr>
              <p14:xfrm>
                <a:off x="6529805" y="4502418"/>
                <a:ext cx="114480" cy="32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4B944335-4369-A467-A315-914FA54E972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520805" y="4493418"/>
                  <a:ext cx="1321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D6558771-3BEC-80F7-A3AA-D381B253A3AD}"/>
                    </a:ext>
                  </a:extLst>
                </p14:cNvPr>
                <p14:cNvContentPartPr/>
                <p14:nvPr/>
              </p14:nvContentPartPr>
              <p14:xfrm>
                <a:off x="6594245" y="4462458"/>
                <a:ext cx="20880" cy="2235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D6558771-3BEC-80F7-A3AA-D381B253A3A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585605" y="4453818"/>
                  <a:ext cx="385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E2E0BD97-E4CA-2FF9-50FB-2CE833B2BCE5}"/>
                    </a:ext>
                  </a:extLst>
                </p14:cNvPr>
                <p14:cNvContentPartPr/>
                <p14:nvPr/>
              </p14:nvContentPartPr>
              <p14:xfrm>
                <a:off x="6465365" y="4662618"/>
                <a:ext cx="336960" cy="241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E2E0BD97-E4CA-2FF9-50FB-2CE833B2BCE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56725" y="4653618"/>
                  <a:ext cx="354600" cy="4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062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AB30BA-4BAF-D666-A31F-CC05236B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问问</a:t>
            </a:r>
            <a:r>
              <a:rPr lang="en-US" altLang="zh-CN" dirty="0"/>
              <a:t>ChatGPT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5DBBC2F-52DD-9589-2CD7-04E7E5C60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153" y="1868757"/>
            <a:ext cx="6403694" cy="4989243"/>
          </a:xfrm>
        </p:spPr>
      </p:pic>
    </p:spTree>
    <p:extLst>
      <p:ext uri="{BB962C8B-B14F-4D97-AF65-F5344CB8AC3E}">
        <p14:creationId xmlns:p14="http://schemas.microsoft.com/office/powerpoint/2010/main" val="1240688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5B35F-8F81-21B1-11EE-41AC874F7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80C784-A0FC-39E6-E023-982BCFE6F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再利用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相当于展开两次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013880-C086-047D-1A69-0F3B4B037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48" y="2304314"/>
            <a:ext cx="10639503" cy="30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87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BE333D-52A3-D7FD-F109-D9115E79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20926B-2339-9C56-217E-23A663C78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舍去三阶项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4E08BC-6071-23EC-215D-60211F5F4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16" y="2361669"/>
            <a:ext cx="10987168" cy="359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28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FFF3FA-D8C7-2CE7-4026-654F9ADFB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BE1C0390-1870-E855-2105-49A67C841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69737"/>
            <a:ext cx="10515600" cy="2463113"/>
          </a:xfr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87105DBC-394B-9D60-C0CB-1BB9D0243A8B}"/>
              </a:ext>
            </a:extLst>
          </p:cNvPr>
          <p:cNvGrpSpPr/>
          <p:nvPr/>
        </p:nvGrpSpPr>
        <p:grpSpPr>
          <a:xfrm>
            <a:off x="9784925" y="4581618"/>
            <a:ext cx="293760" cy="65160"/>
            <a:chOff x="9784925" y="4581618"/>
            <a:chExt cx="293760" cy="6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1025877-6FAE-7E9F-DD2A-90B82F7042E3}"/>
                    </a:ext>
                  </a:extLst>
                </p14:cNvPr>
                <p14:cNvContentPartPr/>
                <p14:nvPr/>
              </p14:nvContentPartPr>
              <p14:xfrm>
                <a:off x="9849725" y="4581618"/>
                <a:ext cx="228960" cy="54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1025877-6FAE-7E9F-DD2A-90B82F7042E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40725" y="4572618"/>
                  <a:ext cx="2466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69F60B1-92AC-09A4-4BDC-C85349182640}"/>
                    </a:ext>
                  </a:extLst>
                </p14:cNvPr>
                <p14:cNvContentPartPr/>
                <p14:nvPr/>
              </p14:nvContentPartPr>
              <p14:xfrm>
                <a:off x="9784925" y="4646418"/>
                <a:ext cx="264240" cy="3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69F60B1-92AC-09A4-4BDC-C8534918264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76285" y="4637418"/>
                  <a:ext cx="28188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9916409B-6235-61A5-9C59-0A2DF94D1DEB}"/>
                  </a:ext>
                </a:extLst>
              </p14:cNvPr>
              <p14:cNvContentPartPr/>
              <p14:nvPr/>
            </p14:nvContentPartPr>
            <p14:xfrm>
              <a:off x="9839645" y="4725978"/>
              <a:ext cx="273960" cy="3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9916409B-6235-61A5-9C59-0A2DF94D1DE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30645" y="4716978"/>
                <a:ext cx="2916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组合 36">
            <a:extLst>
              <a:ext uri="{FF2B5EF4-FFF2-40B4-BE49-F238E27FC236}">
                <a16:creationId xmlns:a16="http://schemas.microsoft.com/office/drawing/2014/main" id="{A6FF7A98-5CC3-BF3B-F129-156EE6DF534D}"/>
              </a:ext>
            </a:extLst>
          </p:cNvPr>
          <p:cNvGrpSpPr/>
          <p:nvPr/>
        </p:nvGrpSpPr>
        <p:grpSpPr>
          <a:xfrm>
            <a:off x="9765125" y="4298298"/>
            <a:ext cx="702720" cy="260640"/>
            <a:chOff x="9765125" y="4298298"/>
            <a:chExt cx="702720" cy="26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F51F547-0467-A805-4B47-0692A8B0E908}"/>
                    </a:ext>
                  </a:extLst>
                </p14:cNvPr>
                <p14:cNvContentPartPr/>
                <p14:nvPr/>
              </p14:nvContentPartPr>
              <p14:xfrm>
                <a:off x="9765125" y="4556778"/>
                <a:ext cx="352440" cy="21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F51F547-0467-A805-4B47-0692A8B0E90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756485" y="4548138"/>
                  <a:ext cx="3700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C97C034-44F6-6CCA-B9B8-FCD3323730A3}"/>
                    </a:ext>
                  </a:extLst>
                </p14:cNvPr>
                <p14:cNvContentPartPr/>
                <p14:nvPr/>
              </p14:nvContentPartPr>
              <p14:xfrm>
                <a:off x="9789965" y="4335378"/>
                <a:ext cx="76680" cy="32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C97C034-44F6-6CCA-B9B8-FCD3323730A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80965" y="4326378"/>
                  <a:ext cx="943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F520C9F-C24C-05CF-993E-D2C89E3A3B12}"/>
                    </a:ext>
                  </a:extLst>
                </p14:cNvPr>
                <p14:cNvContentPartPr/>
                <p14:nvPr/>
              </p14:nvContentPartPr>
              <p14:xfrm>
                <a:off x="9770165" y="4387938"/>
                <a:ext cx="118800" cy="3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F520C9F-C24C-05CF-993E-D2C89E3A3B1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61165" y="4378938"/>
                  <a:ext cx="136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939BF1A-2A6E-399D-CE87-142A67089638}"/>
                    </a:ext>
                  </a:extLst>
                </p14:cNvPr>
                <p14:cNvContentPartPr/>
                <p14:nvPr/>
              </p14:nvContentPartPr>
              <p14:xfrm>
                <a:off x="9828845" y="4347978"/>
                <a:ext cx="10800" cy="1144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939BF1A-2A6E-399D-CE87-142A670896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820205" y="4339338"/>
                  <a:ext cx="28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1461450-86B0-B50B-AC33-FE6FAA388843}"/>
                    </a:ext>
                  </a:extLst>
                </p14:cNvPr>
                <p14:cNvContentPartPr/>
                <p14:nvPr/>
              </p14:nvContentPartPr>
              <p14:xfrm>
                <a:off x="9789965" y="4447698"/>
                <a:ext cx="106920" cy="201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1461450-86B0-B50B-AC33-FE6FAA38884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780965" y="4439058"/>
                  <a:ext cx="1245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DC0561D-C867-0E02-6274-36CC0D5EEF10}"/>
                    </a:ext>
                  </a:extLst>
                </p14:cNvPr>
                <p14:cNvContentPartPr/>
                <p14:nvPr/>
              </p14:nvContentPartPr>
              <p14:xfrm>
                <a:off x="9904085" y="4318098"/>
                <a:ext cx="123840" cy="154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DC0561D-C867-0E02-6274-36CC0D5EEF1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895445" y="4309458"/>
                  <a:ext cx="141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92B97E3-1114-A5A1-482E-193F1EA31C88}"/>
                    </a:ext>
                  </a:extLst>
                </p14:cNvPr>
                <p14:cNvContentPartPr/>
                <p14:nvPr/>
              </p14:nvContentPartPr>
              <p14:xfrm>
                <a:off x="9930725" y="4333218"/>
                <a:ext cx="58320" cy="1184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92B97E3-1114-A5A1-482E-193F1EA31C8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921725" y="4324578"/>
                  <a:ext cx="75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9C8ECDB-1806-EEE4-85C0-34249D4369DC}"/>
                    </a:ext>
                  </a:extLst>
                </p14:cNvPr>
                <p14:cNvContentPartPr/>
                <p14:nvPr/>
              </p14:nvContentPartPr>
              <p14:xfrm>
                <a:off x="9968885" y="4382898"/>
                <a:ext cx="360" cy="990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9C8ECDB-1806-EEE4-85C0-34249D4369D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959885" y="4374258"/>
                  <a:ext cx="18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8B61F72-93EA-A3A5-B301-A2FFD7CC503A}"/>
                    </a:ext>
                  </a:extLst>
                </p14:cNvPr>
                <p14:cNvContentPartPr/>
                <p14:nvPr/>
              </p14:nvContentPartPr>
              <p14:xfrm>
                <a:off x="10003805" y="4422858"/>
                <a:ext cx="31680" cy="3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8B61F72-93EA-A3A5-B301-A2FFD7CC503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994805" y="4413858"/>
                  <a:ext cx="49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6AB398E-9A3F-A393-8BA3-F36FEACB0A97}"/>
                    </a:ext>
                  </a:extLst>
                </p14:cNvPr>
                <p14:cNvContentPartPr/>
                <p14:nvPr/>
              </p14:nvContentPartPr>
              <p14:xfrm>
                <a:off x="10073285" y="4390098"/>
                <a:ext cx="92160" cy="133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6AB398E-9A3F-A393-8BA3-F36FEACB0A9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064285" y="4381098"/>
                  <a:ext cx="109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8E5BA4C-44A6-F280-893D-1ECBD47049CD}"/>
                    </a:ext>
                  </a:extLst>
                </p14:cNvPr>
                <p14:cNvContentPartPr/>
                <p14:nvPr/>
              </p14:nvContentPartPr>
              <p14:xfrm>
                <a:off x="10132325" y="4323138"/>
                <a:ext cx="40320" cy="982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8E5BA4C-44A6-F280-893D-1ECBD47049C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123325" y="4314498"/>
                  <a:ext cx="57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E1366B9-78AD-99CC-E283-C303F5F6A1F7}"/>
                    </a:ext>
                  </a:extLst>
                </p14:cNvPr>
                <p14:cNvContentPartPr/>
                <p14:nvPr/>
              </p14:nvContentPartPr>
              <p14:xfrm>
                <a:off x="10093085" y="4446618"/>
                <a:ext cx="129960" cy="64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E1366B9-78AD-99CC-E283-C303F5F6A1F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84445" y="4437618"/>
                  <a:ext cx="1476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1CAC47B3-3CE5-8580-CE18-67A1D4679B5B}"/>
                    </a:ext>
                  </a:extLst>
                </p14:cNvPr>
                <p14:cNvContentPartPr/>
                <p14:nvPr/>
              </p14:nvContentPartPr>
              <p14:xfrm>
                <a:off x="10247165" y="4298298"/>
                <a:ext cx="3240" cy="3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1CAC47B3-3CE5-8580-CE18-67A1D4679B5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238165" y="4289658"/>
                  <a:ext cx="2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DA089C0-F918-DDAF-CDE9-2AFB1DE1E5B4}"/>
                    </a:ext>
                  </a:extLst>
                </p14:cNvPr>
                <p14:cNvContentPartPr/>
                <p14:nvPr/>
              </p14:nvContentPartPr>
              <p14:xfrm>
                <a:off x="10232045" y="4333218"/>
                <a:ext cx="87120" cy="3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DA089C0-F918-DDAF-CDE9-2AFB1DE1E5B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223405" y="4324578"/>
                  <a:ext cx="104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24044A9-D408-2135-4C12-A1BD590F5F7E}"/>
                    </a:ext>
                  </a:extLst>
                </p14:cNvPr>
                <p14:cNvContentPartPr/>
                <p14:nvPr/>
              </p14:nvContentPartPr>
              <p14:xfrm>
                <a:off x="10251845" y="4347978"/>
                <a:ext cx="33480" cy="475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24044A9-D408-2135-4C12-A1BD590F5F7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243205" y="4339338"/>
                  <a:ext cx="51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B3D9167-C942-993A-673D-A04012F0E818}"/>
                    </a:ext>
                  </a:extLst>
                </p14:cNvPr>
                <p14:cNvContentPartPr/>
                <p14:nvPr/>
              </p14:nvContentPartPr>
              <p14:xfrm>
                <a:off x="10316645" y="4402698"/>
                <a:ext cx="360" cy="3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B3D9167-C942-993A-673D-A04012F0E81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307645" y="43940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BC1821A-73CA-5AD7-C23E-BFA1B7643F08}"/>
                    </a:ext>
                  </a:extLst>
                </p14:cNvPr>
                <p14:cNvContentPartPr/>
                <p14:nvPr/>
              </p14:nvContentPartPr>
              <p14:xfrm>
                <a:off x="10251845" y="4328538"/>
                <a:ext cx="69840" cy="324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BC1821A-73CA-5AD7-C23E-BFA1B7643F0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243205" y="4319538"/>
                  <a:ext cx="874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42259D2-CC44-EC5F-E9EF-6B9A32FC22BF}"/>
                    </a:ext>
                  </a:extLst>
                </p14:cNvPr>
                <p14:cNvContentPartPr/>
                <p14:nvPr/>
              </p14:nvContentPartPr>
              <p14:xfrm>
                <a:off x="10212245" y="4398018"/>
                <a:ext cx="159840" cy="3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42259D2-CC44-EC5F-E9EF-6B9A32FC22B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203245" y="4389018"/>
                  <a:ext cx="177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8268E12-62A9-C6DA-1F09-8DE34ED9119D}"/>
                    </a:ext>
                  </a:extLst>
                </p14:cNvPr>
                <p14:cNvContentPartPr/>
                <p14:nvPr/>
              </p14:nvContentPartPr>
              <p14:xfrm>
                <a:off x="10271285" y="4407738"/>
                <a:ext cx="15840" cy="817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8268E12-62A9-C6DA-1F09-8DE34ED9119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262645" y="4399098"/>
                  <a:ext cx="334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964544D-9DAC-468D-676F-404D3F55EFC6}"/>
                    </a:ext>
                  </a:extLst>
                </p14:cNvPr>
                <p14:cNvContentPartPr/>
                <p14:nvPr/>
              </p14:nvContentPartPr>
              <p14:xfrm>
                <a:off x="10266965" y="4446978"/>
                <a:ext cx="87120" cy="208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964544D-9DAC-468D-676F-404D3F55EFC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258325" y="4438338"/>
                  <a:ext cx="104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AEA0646F-0A7F-6A4F-2163-534F25C07749}"/>
                    </a:ext>
                  </a:extLst>
                </p14:cNvPr>
                <p14:cNvContentPartPr/>
                <p14:nvPr/>
              </p14:nvContentPartPr>
              <p14:xfrm>
                <a:off x="10281725" y="4467498"/>
                <a:ext cx="81000" cy="32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AEA0646F-0A7F-6A4F-2163-534F25C0774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272725" y="4458498"/>
                  <a:ext cx="986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ED901FE-C69C-5303-067B-714899CFC52C}"/>
                    </a:ext>
                  </a:extLst>
                </p14:cNvPr>
                <p14:cNvContentPartPr/>
                <p14:nvPr/>
              </p14:nvContentPartPr>
              <p14:xfrm>
                <a:off x="10260485" y="4477218"/>
                <a:ext cx="56520" cy="241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ED901FE-C69C-5303-067B-714899CFC52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251485" y="4468578"/>
                  <a:ext cx="74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C5F44F6-6BEE-C1CE-5C68-27BF73B29B9B}"/>
                    </a:ext>
                  </a:extLst>
                </p14:cNvPr>
                <p14:cNvContentPartPr/>
                <p14:nvPr/>
              </p14:nvContentPartPr>
              <p14:xfrm>
                <a:off x="10331765" y="4382178"/>
                <a:ext cx="136080" cy="1260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C5F44F6-6BEE-C1CE-5C68-27BF73B29B9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322765" y="4373178"/>
                  <a:ext cx="153720" cy="14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87181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D6E4E9-52D1-7C2E-E02F-AF0C04D8B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72B5A95-C3FD-B81C-13ED-4B4B5C011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3705" y="1825625"/>
            <a:ext cx="7984590" cy="4351338"/>
          </a:xfrm>
        </p:spPr>
      </p:pic>
    </p:spTree>
    <p:extLst>
      <p:ext uri="{BB962C8B-B14F-4D97-AF65-F5344CB8AC3E}">
        <p14:creationId xmlns:p14="http://schemas.microsoft.com/office/powerpoint/2010/main" val="2603643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FAC5D-8115-EACA-2F3F-44C873C9A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380705-24B1-F403-7137-5498D5420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zh-CN" altLang="en-US" dirty="0"/>
              <a:t>上一页注意两个问题：</a:t>
            </a:r>
            <a:endParaRPr lang="en-US" altLang="zh-CN" dirty="0"/>
          </a:p>
          <a:p>
            <a:r>
              <a:rPr lang="zh-CN" altLang="en-US" dirty="0"/>
              <a:t>相互作用绘景下定义</a:t>
            </a:r>
            <a:r>
              <a:rPr lang="en-US" altLang="zh-CN" b="0" i="0" dirty="0">
                <a:solidFill>
                  <a:srgbClr val="373A40"/>
                </a:solidFill>
                <a:effectLst/>
                <a:latin typeface="-apple-system"/>
              </a:rPr>
              <a:t>\tilde{S_L}</a:t>
            </a:r>
            <a:r>
              <a:rPr lang="zh-CN" altLang="en-US" b="0" i="0" dirty="0">
                <a:solidFill>
                  <a:srgbClr val="373A40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373A40"/>
                </a:solidFill>
                <a:effectLst/>
                <a:latin typeface="-apple-system"/>
              </a:rPr>
              <a:t>\tilde{E_L}</a:t>
            </a:r>
            <a:endParaRPr lang="en-US" altLang="zh-CN" dirty="0">
              <a:solidFill>
                <a:srgbClr val="373A40"/>
              </a:solidFill>
              <a:latin typeface="-apple-system"/>
            </a:endParaRPr>
          </a:p>
          <a:p>
            <a:endParaRPr lang="en-US" altLang="zh-CN" b="0" i="0" dirty="0">
              <a:solidFill>
                <a:srgbClr val="373A40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373A40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373A40"/>
              </a:solidFill>
              <a:latin typeface="-apple-system"/>
            </a:endParaRPr>
          </a:p>
          <a:p>
            <a:endParaRPr lang="en-US" altLang="zh-CN" b="0" i="0" dirty="0">
              <a:solidFill>
                <a:srgbClr val="373A40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373A40"/>
              </a:solidFill>
              <a:latin typeface="-apple-system"/>
            </a:endParaRPr>
          </a:p>
          <a:p>
            <a:endParaRPr lang="en-US" altLang="zh-CN" b="0" i="0" dirty="0">
              <a:solidFill>
                <a:srgbClr val="373A40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373A40"/>
                </a:solidFill>
                <a:effectLst/>
                <a:latin typeface="-apple-system"/>
              </a:rPr>
              <a:t>也不是说这样的改写只是在哈密顿量上添加了附加的能量常量，只是说相互作用绘景下添加的那一项还是被去掉了</a:t>
            </a:r>
            <a:endParaRPr lang="en-US" altLang="zh-CN" b="0" i="0" dirty="0">
              <a:solidFill>
                <a:srgbClr val="373A40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DEFE13-8C72-FCA5-F2E2-E7756BFC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703" y="2971688"/>
            <a:ext cx="7818593" cy="2648890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00955D21-0A46-F162-995F-15EC35CE9412}"/>
              </a:ext>
            </a:extLst>
          </p:cNvPr>
          <p:cNvGrpSpPr/>
          <p:nvPr/>
        </p:nvGrpSpPr>
        <p:grpSpPr>
          <a:xfrm>
            <a:off x="4388165" y="3110885"/>
            <a:ext cx="343440" cy="349200"/>
            <a:chOff x="4388165" y="3110885"/>
            <a:chExt cx="34344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DCA7075F-BB6A-1F9A-050C-8925258BBF5D}"/>
                    </a:ext>
                  </a:extLst>
                </p14:cNvPr>
                <p14:cNvContentPartPr/>
                <p14:nvPr/>
              </p14:nvContentPartPr>
              <p14:xfrm>
                <a:off x="4406885" y="3249845"/>
                <a:ext cx="36000" cy="446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DCA7075F-BB6A-1F9A-050C-8925258BBF5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97885" y="3240845"/>
                  <a:ext cx="53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396ABDA-F897-210D-0C45-BF62D19F2163}"/>
                    </a:ext>
                  </a:extLst>
                </p14:cNvPr>
                <p14:cNvContentPartPr/>
                <p14:nvPr/>
              </p14:nvContentPartPr>
              <p14:xfrm>
                <a:off x="4388165" y="3244805"/>
                <a:ext cx="34560" cy="378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396ABDA-F897-210D-0C45-BF62D19F21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79165" y="3236165"/>
                  <a:ext cx="52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0C7F14B-9D97-A9DA-8106-092ABB1243A5}"/>
                    </a:ext>
                  </a:extLst>
                </p14:cNvPr>
                <p14:cNvContentPartPr/>
                <p14:nvPr/>
              </p14:nvContentPartPr>
              <p14:xfrm>
                <a:off x="4442525" y="3150485"/>
                <a:ext cx="40680" cy="54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0C7F14B-9D97-A9DA-8106-092ABB1243A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33525" y="3141485"/>
                  <a:ext cx="58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21AEADE-4A46-A6C3-3F20-88EF97C108D8}"/>
                    </a:ext>
                  </a:extLst>
                </p14:cNvPr>
                <p14:cNvContentPartPr/>
                <p14:nvPr/>
              </p14:nvContentPartPr>
              <p14:xfrm>
                <a:off x="4462325" y="3127445"/>
                <a:ext cx="56520" cy="82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21AEADE-4A46-A6C3-3F20-88EF97C108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53685" y="3118805"/>
                  <a:ext cx="741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A30552B-B1F5-B516-E40E-6806F115F0C8}"/>
                    </a:ext>
                  </a:extLst>
                </p14:cNvPr>
                <p14:cNvContentPartPr/>
                <p14:nvPr/>
              </p14:nvContentPartPr>
              <p14:xfrm>
                <a:off x="4473125" y="3135725"/>
                <a:ext cx="29520" cy="2602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A30552B-B1F5-B516-E40E-6806F115F0C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64125" y="3126725"/>
                  <a:ext cx="47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240E5E9-8C74-EEBC-9B3C-CA73974BC281}"/>
                    </a:ext>
                  </a:extLst>
                </p14:cNvPr>
                <p14:cNvContentPartPr/>
                <p14:nvPr/>
              </p14:nvContentPartPr>
              <p14:xfrm>
                <a:off x="4432805" y="3389525"/>
                <a:ext cx="60840" cy="46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240E5E9-8C74-EEBC-9B3C-CA73974BC28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23805" y="3380885"/>
                  <a:ext cx="784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D07EFDE-5D42-DCA3-7A6B-57192F8F2766}"/>
                    </a:ext>
                  </a:extLst>
                </p14:cNvPr>
                <p14:cNvContentPartPr/>
                <p14:nvPr/>
              </p14:nvContentPartPr>
              <p14:xfrm>
                <a:off x="4482485" y="3334445"/>
                <a:ext cx="94320" cy="802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D07EFDE-5D42-DCA3-7A6B-57192F8F276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73485" y="3325445"/>
                  <a:ext cx="111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C7FA357-078F-C143-2738-9BFE27155B58}"/>
                    </a:ext>
                  </a:extLst>
                </p14:cNvPr>
                <p14:cNvContentPartPr/>
                <p14:nvPr/>
              </p14:nvContentPartPr>
              <p14:xfrm>
                <a:off x="4502285" y="3322205"/>
                <a:ext cx="49680" cy="172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C7FA357-078F-C143-2738-9BFE27155B5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93285" y="3313565"/>
                  <a:ext cx="67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DD41899-9304-2610-B418-4244F3794B0F}"/>
                    </a:ext>
                  </a:extLst>
                </p14:cNvPr>
                <p14:cNvContentPartPr/>
                <p14:nvPr/>
              </p14:nvContentPartPr>
              <p14:xfrm>
                <a:off x="4537205" y="3379805"/>
                <a:ext cx="39960" cy="295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DD41899-9304-2610-B418-4244F3794B0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28205" y="3370805"/>
                  <a:ext cx="57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ABC9BF9-4FE8-0C46-988C-9978A6773B93}"/>
                    </a:ext>
                  </a:extLst>
                </p14:cNvPr>
                <p14:cNvContentPartPr/>
                <p14:nvPr/>
              </p14:nvContentPartPr>
              <p14:xfrm>
                <a:off x="4533245" y="3344525"/>
                <a:ext cx="27000" cy="1155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ABC9BF9-4FE8-0C46-988C-9978A6773B9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24245" y="3335525"/>
                  <a:ext cx="44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CAD86AC-91D1-C9DC-CA6F-7F6845A42007}"/>
                    </a:ext>
                  </a:extLst>
                </p14:cNvPr>
                <p14:cNvContentPartPr/>
                <p14:nvPr/>
              </p14:nvContentPartPr>
              <p14:xfrm>
                <a:off x="4621805" y="3110885"/>
                <a:ext cx="92880" cy="3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CAD86AC-91D1-C9DC-CA6F-7F6845A4200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12805" y="3101885"/>
                  <a:ext cx="110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34FA476-16DF-1375-F501-5F00F14329DE}"/>
                    </a:ext>
                  </a:extLst>
                </p14:cNvPr>
                <p14:cNvContentPartPr/>
                <p14:nvPr/>
              </p14:nvContentPartPr>
              <p14:xfrm>
                <a:off x="4654205" y="3110885"/>
                <a:ext cx="12600" cy="2815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34FA476-16DF-1375-F501-5F00F14329D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45205" y="3101885"/>
                  <a:ext cx="302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BC599B7-2FE4-79D2-E73E-E35B8A4F0984}"/>
                    </a:ext>
                  </a:extLst>
                </p14:cNvPr>
                <p14:cNvContentPartPr/>
                <p14:nvPr/>
              </p14:nvContentPartPr>
              <p14:xfrm>
                <a:off x="4626485" y="3392045"/>
                <a:ext cx="42120" cy="21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BC599B7-2FE4-79D2-E73E-E35B8A4F098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17845" y="3383405"/>
                  <a:ext cx="597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6FECE3C-C336-1C91-9B40-FDF32D75A536}"/>
                    </a:ext>
                  </a:extLst>
                </p14:cNvPr>
                <p14:cNvContentPartPr/>
                <p14:nvPr/>
              </p14:nvContentPartPr>
              <p14:xfrm>
                <a:off x="4697405" y="3190445"/>
                <a:ext cx="34200" cy="482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6FECE3C-C336-1C91-9B40-FDF32D75A53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88405" y="3181805"/>
                  <a:ext cx="518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80933D0-5B1E-0716-7AC0-FF721E7A0E8B}"/>
                    </a:ext>
                  </a:extLst>
                </p14:cNvPr>
                <p14:cNvContentPartPr/>
                <p14:nvPr/>
              </p14:nvContentPartPr>
              <p14:xfrm>
                <a:off x="4676165" y="3175325"/>
                <a:ext cx="54000" cy="687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80933D0-5B1E-0716-7AC0-FF721E7A0E8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67165" y="3166685"/>
                  <a:ext cx="7164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1EA9418-97AE-47C2-6D2A-D29CD24F1416}"/>
              </a:ext>
            </a:extLst>
          </p:cNvPr>
          <p:cNvGrpSpPr/>
          <p:nvPr/>
        </p:nvGrpSpPr>
        <p:grpSpPr>
          <a:xfrm>
            <a:off x="6490205" y="3126005"/>
            <a:ext cx="343080" cy="293400"/>
            <a:chOff x="6490205" y="3126005"/>
            <a:chExt cx="343080" cy="29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839B5891-93F5-EE74-6377-28719A183229}"/>
                    </a:ext>
                  </a:extLst>
                </p14:cNvPr>
                <p14:cNvContentPartPr/>
                <p14:nvPr/>
              </p14:nvContentPartPr>
              <p14:xfrm>
                <a:off x="6506045" y="3259925"/>
                <a:ext cx="24120" cy="180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839B5891-93F5-EE74-6377-28719A18322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97045" y="3251285"/>
                  <a:ext cx="417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9A9EEEA-A4A7-0161-69E6-C6CD37926CC9}"/>
                    </a:ext>
                  </a:extLst>
                </p14:cNvPr>
                <p14:cNvContentPartPr/>
                <p14:nvPr/>
              </p14:nvContentPartPr>
              <p14:xfrm>
                <a:off x="6490205" y="3230045"/>
                <a:ext cx="40320" cy="824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9A9EEEA-A4A7-0161-69E6-C6CD37926CC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81205" y="3221045"/>
                  <a:ext cx="579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307D881-527C-0747-031E-64A3F287F3A7}"/>
                    </a:ext>
                  </a:extLst>
                </p14:cNvPr>
                <p14:cNvContentPartPr/>
                <p14:nvPr/>
              </p14:nvContentPartPr>
              <p14:xfrm>
                <a:off x="6564725" y="3150485"/>
                <a:ext cx="51480" cy="54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307D881-527C-0747-031E-64A3F287F3A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55725" y="3141485"/>
                  <a:ext cx="691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974F473-399F-3198-2309-437D086404C0}"/>
                    </a:ext>
                  </a:extLst>
                </p14:cNvPr>
                <p14:cNvContentPartPr/>
                <p14:nvPr/>
              </p14:nvContentPartPr>
              <p14:xfrm>
                <a:off x="6558965" y="3150485"/>
                <a:ext cx="65520" cy="2260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974F473-399F-3198-2309-437D086404C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550325" y="3141845"/>
                  <a:ext cx="83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05CB4EB-74F3-25E7-D3DD-4D2BE3990B5F}"/>
                    </a:ext>
                  </a:extLst>
                </p14:cNvPr>
                <p14:cNvContentPartPr/>
                <p14:nvPr/>
              </p14:nvContentPartPr>
              <p14:xfrm>
                <a:off x="6529805" y="3383765"/>
                <a:ext cx="54720" cy="57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05CB4EB-74F3-25E7-D3DD-4D2BE3990B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520805" y="3375125"/>
                  <a:ext cx="723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1DF9AA9-0E18-4488-A3DA-C39DFDF3D22B}"/>
                    </a:ext>
                  </a:extLst>
                </p14:cNvPr>
                <p14:cNvContentPartPr/>
                <p14:nvPr/>
              </p14:nvContentPartPr>
              <p14:xfrm>
                <a:off x="6605765" y="3329405"/>
                <a:ext cx="26640" cy="734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1DF9AA9-0E18-4488-A3DA-C39DFDF3D22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596765" y="3320765"/>
                  <a:ext cx="44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ABC91F7-FAEF-B2E2-53F6-F6B807B95694}"/>
                    </a:ext>
                  </a:extLst>
                </p14:cNvPr>
                <p14:cNvContentPartPr/>
                <p14:nvPr/>
              </p14:nvContentPartPr>
              <p14:xfrm>
                <a:off x="6629165" y="3300965"/>
                <a:ext cx="54720" cy="338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ABC91F7-FAEF-B2E2-53F6-F6B807B9569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20525" y="3292325"/>
                  <a:ext cx="723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70F488B0-F02A-18AF-B760-E07EEA697969}"/>
                    </a:ext>
                  </a:extLst>
                </p14:cNvPr>
                <p14:cNvContentPartPr/>
                <p14:nvPr/>
              </p14:nvContentPartPr>
              <p14:xfrm>
                <a:off x="6641045" y="3369365"/>
                <a:ext cx="16560" cy="3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70F488B0-F02A-18AF-B760-E07EEA69796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632045" y="3360365"/>
                  <a:ext cx="34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58C4B6A-6982-68CB-6791-D24B54B529A4}"/>
                    </a:ext>
                  </a:extLst>
                </p14:cNvPr>
                <p14:cNvContentPartPr/>
                <p14:nvPr/>
              </p14:nvContentPartPr>
              <p14:xfrm>
                <a:off x="6778205" y="3126005"/>
                <a:ext cx="23040" cy="50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58C4B6A-6982-68CB-6791-D24B54B529A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769565" y="3117005"/>
                  <a:ext cx="406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DBCB0F6-47B4-3B90-167F-0C8BA70ABAE5}"/>
                    </a:ext>
                  </a:extLst>
                </p14:cNvPr>
                <p14:cNvContentPartPr/>
                <p14:nvPr/>
              </p14:nvContentPartPr>
              <p14:xfrm>
                <a:off x="6758765" y="3126005"/>
                <a:ext cx="49680" cy="2876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DBCB0F6-47B4-3B90-167F-0C8BA70ABAE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749765" y="3117005"/>
                  <a:ext cx="673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3186F37-6E89-D3B8-B87F-3429CAD20267}"/>
                    </a:ext>
                  </a:extLst>
                </p14:cNvPr>
                <p14:cNvContentPartPr/>
                <p14:nvPr/>
              </p14:nvContentPartPr>
              <p14:xfrm>
                <a:off x="6718445" y="3410045"/>
                <a:ext cx="69840" cy="93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3186F37-6E89-D3B8-B87F-3429CAD2026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709805" y="3401045"/>
                  <a:ext cx="874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8B1722F-3A16-6EFA-4666-A4CB1413711C}"/>
                    </a:ext>
                  </a:extLst>
                </p14:cNvPr>
                <p14:cNvContentPartPr/>
                <p14:nvPr/>
              </p14:nvContentPartPr>
              <p14:xfrm>
                <a:off x="6807005" y="3209885"/>
                <a:ext cx="26280" cy="496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8B1722F-3A16-6EFA-4666-A4CB1413711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98365" y="3201245"/>
                  <a:ext cx="439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28A9327-067D-8A1B-27AF-7EA98D336A49}"/>
                    </a:ext>
                  </a:extLst>
                </p14:cNvPr>
                <p14:cNvContentPartPr/>
                <p14:nvPr/>
              </p14:nvContentPartPr>
              <p14:xfrm>
                <a:off x="6798365" y="3225005"/>
                <a:ext cx="29160" cy="975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28A9327-067D-8A1B-27AF-7EA98D336A4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89365" y="3216365"/>
                  <a:ext cx="468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641A4764-E3DC-9A91-53E9-8705F45476FF}"/>
              </a:ext>
            </a:extLst>
          </p:cNvPr>
          <p:cNvGrpSpPr/>
          <p:nvPr/>
        </p:nvGrpSpPr>
        <p:grpSpPr>
          <a:xfrm>
            <a:off x="4397885" y="3751685"/>
            <a:ext cx="387000" cy="290520"/>
            <a:chOff x="4397885" y="3751685"/>
            <a:chExt cx="387000" cy="29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3F3A7DC-A895-3F7C-3245-98274738F6ED}"/>
                    </a:ext>
                  </a:extLst>
                </p14:cNvPr>
                <p14:cNvContentPartPr/>
                <p14:nvPr/>
              </p14:nvContentPartPr>
              <p14:xfrm>
                <a:off x="4399325" y="3861125"/>
                <a:ext cx="23760" cy="518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3F3A7DC-A895-3F7C-3245-98274738F6E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390325" y="3852125"/>
                  <a:ext cx="414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2E000E1-B65A-F1AF-D242-DA3D8BB83832}"/>
                    </a:ext>
                  </a:extLst>
                </p14:cNvPr>
                <p14:cNvContentPartPr/>
                <p14:nvPr/>
              </p14:nvContentPartPr>
              <p14:xfrm>
                <a:off x="4397885" y="3866165"/>
                <a:ext cx="90000" cy="392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2E000E1-B65A-F1AF-D242-DA3D8BB8383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88885" y="3857525"/>
                  <a:ext cx="1076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F3E613B-89BD-C054-30E0-908D2F43A9ED}"/>
                    </a:ext>
                  </a:extLst>
                </p14:cNvPr>
                <p14:cNvContentPartPr/>
                <p14:nvPr/>
              </p14:nvContentPartPr>
              <p14:xfrm>
                <a:off x="4492565" y="3751685"/>
                <a:ext cx="88920" cy="205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F3E613B-89BD-C054-30E0-908D2F43A9E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83565" y="3742685"/>
                  <a:ext cx="106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3614D03-3F65-AA30-D400-05E2E891AE00}"/>
                    </a:ext>
                  </a:extLst>
                </p14:cNvPr>
                <p14:cNvContentPartPr/>
                <p14:nvPr/>
              </p14:nvContentPartPr>
              <p14:xfrm>
                <a:off x="4512365" y="3766805"/>
                <a:ext cx="49680" cy="2682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3614D03-3F65-AA30-D400-05E2E891AE0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503725" y="3757805"/>
                  <a:ext cx="673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558250D-01DF-7C8B-F20F-45923DFC7FFF}"/>
                    </a:ext>
                  </a:extLst>
                </p14:cNvPr>
                <p14:cNvContentPartPr/>
                <p14:nvPr/>
              </p14:nvContentPartPr>
              <p14:xfrm>
                <a:off x="4472405" y="4008725"/>
                <a:ext cx="93960" cy="320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558250D-01DF-7C8B-F20F-45923DFC7FF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463765" y="3999725"/>
                  <a:ext cx="1116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92B86128-70D5-34D2-A0DA-AC0CB558F3F9}"/>
                    </a:ext>
                  </a:extLst>
                </p14:cNvPr>
                <p14:cNvContentPartPr/>
                <p14:nvPr/>
              </p14:nvContentPartPr>
              <p14:xfrm>
                <a:off x="4566725" y="3960485"/>
                <a:ext cx="59400" cy="817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92B86128-70D5-34D2-A0DA-AC0CB558F3F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558085" y="3951845"/>
                  <a:ext cx="77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BB5368C-E9EA-0AE4-7DFC-A4F33B6BF7D1}"/>
                    </a:ext>
                  </a:extLst>
                </p14:cNvPr>
                <p14:cNvContentPartPr/>
                <p14:nvPr/>
              </p14:nvContentPartPr>
              <p14:xfrm>
                <a:off x="4586885" y="3958325"/>
                <a:ext cx="25920" cy="223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BB5368C-E9EA-0AE4-7DFC-A4F33B6BF7D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577885" y="3949685"/>
                  <a:ext cx="43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4E8F2606-9698-DBBA-A24F-F4AC53BE2E66}"/>
                    </a:ext>
                  </a:extLst>
                </p14:cNvPr>
                <p14:cNvContentPartPr/>
                <p14:nvPr/>
              </p14:nvContentPartPr>
              <p14:xfrm>
                <a:off x="4586885" y="3988925"/>
                <a:ext cx="39240" cy="216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4E8F2606-9698-DBBA-A24F-F4AC53BE2E6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577885" y="3979925"/>
                  <a:ext cx="568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ABD9E45-103A-6B89-523C-AFF15633DE46}"/>
                    </a:ext>
                  </a:extLst>
                </p14:cNvPr>
                <p14:cNvContentPartPr/>
                <p14:nvPr/>
              </p14:nvContentPartPr>
              <p14:xfrm>
                <a:off x="4666445" y="3754925"/>
                <a:ext cx="59040" cy="223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ABD9E45-103A-6B89-523C-AFF15633DE4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657445" y="3746285"/>
                  <a:ext cx="76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EDCB553-C88A-AA99-2356-D584D4119B88}"/>
                    </a:ext>
                  </a:extLst>
                </p14:cNvPr>
                <p14:cNvContentPartPr/>
                <p14:nvPr/>
              </p14:nvContentPartPr>
              <p14:xfrm>
                <a:off x="4707845" y="3757085"/>
                <a:ext cx="13320" cy="2404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EDCB553-C88A-AA99-2356-D584D4119B8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699205" y="3748085"/>
                  <a:ext cx="30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6487701-C7F1-3A19-79F9-5BE1F66ADDC9}"/>
                    </a:ext>
                  </a:extLst>
                </p14:cNvPr>
                <p14:cNvContentPartPr/>
                <p14:nvPr/>
              </p14:nvContentPartPr>
              <p14:xfrm>
                <a:off x="4705685" y="4001525"/>
                <a:ext cx="54360" cy="43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6487701-C7F1-3A19-79F9-5BE1F66ADDC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697045" y="3992525"/>
                  <a:ext cx="72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02AB7D4-4FAB-8A4A-8E0A-864EB61E57EB}"/>
                    </a:ext>
                  </a:extLst>
                </p14:cNvPr>
                <p14:cNvContentPartPr/>
                <p14:nvPr/>
              </p14:nvContentPartPr>
              <p14:xfrm>
                <a:off x="4742765" y="3856085"/>
                <a:ext cx="33480" cy="676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02AB7D4-4FAB-8A4A-8E0A-864EB61E57E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733765" y="3847445"/>
                  <a:ext cx="511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A8227B0-69D7-13C2-A7E9-E9ACCFB9CAC1}"/>
                    </a:ext>
                  </a:extLst>
                </p14:cNvPr>
                <p14:cNvContentPartPr/>
                <p14:nvPr/>
              </p14:nvContentPartPr>
              <p14:xfrm>
                <a:off x="4755725" y="3856085"/>
                <a:ext cx="29160" cy="586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A8227B0-69D7-13C2-A7E9-E9ACCFB9CAC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747085" y="3847445"/>
                  <a:ext cx="4680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CE6B527-D677-2F1B-7F93-32834420CEDA}"/>
              </a:ext>
            </a:extLst>
          </p:cNvPr>
          <p:cNvGrpSpPr/>
          <p:nvPr/>
        </p:nvGrpSpPr>
        <p:grpSpPr>
          <a:xfrm>
            <a:off x="8198045" y="3763925"/>
            <a:ext cx="385920" cy="266400"/>
            <a:chOff x="8198045" y="3763925"/>
            <a:chExt cx="385920" cy="26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973BEF0-881A-8D71-47D4-17BB78BD11F4}"/>
                    </a:ext>
                  </a:extLst>
                </p14:cNvPr>
                <p14:cNvContentPartPr/>
                <p14:nvPr/>
              </p14:nvContentPartPr>
              <p14:xfrm>
                <a:off x="8221445" y="3866885"/>
                <a:ext cx="42840" cy="291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973BEF0-881A-8D71-47D4-17BB78BD11F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212805" y="3857885"/>
                  <a:ext cx="60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9D21BC25-CEB1-AF63-151A-DDC744E6BB64}"/>
                    </a:ext>
                  </a:extLst>
                </p14:cNvPr>
                <p14:cNvContentPartPr/>
                <p14:nvPr/>
              </p14:nvContentPartPr>
              <p14:xfrm>
                <a:off x="8214605" y="3871205"/>
                <a:ext cx="18720" cy="43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9D21BC25-CEB1-AF63-151A-DDC744E6BB6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05605" y="3862205"/>
                  <a:ext cx="363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90CCC36-16C6-9BAA-F959-0B367DA00EFC}"/>
                    </a:ext>
                  </a:extLst>
                </p14:cNvPr>
                <p14:cNvContentPartPr/>
                <p14:nvPr/>
              </p14:nvContentPartPr>
              <p14:xfrm>
                <a:off x="8198045" y="3856085"/>
                <a:ext cx="36720" cy="648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90CCC36-16C6-9BAA-F959-0B367DA00EF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189045" y="3847445"/>
                  <a:ext cx="54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8D9E1F83-D881-FFB0-927B-752BFF3B002D}"/>
                    </a:ext>
                  </a:extLst>
                </p14:cNvPr>
                <p14:cNvContentPartPr/>
                <p14:nvPr/>
              </p14:nvContentPartPr>
              <p14:xfrm>
                <a:off x="8199485" y="3866165"/>
                <a:ext cx="93600" cy="633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8D9E1F83-D881-FFB0-927B-752BFF3B002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190485" y="3857525"/>
                  <a:ext cx="1112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FFEB593-D81B-4864-C8AA-707F78A4C48A}"/>
                    </a:ext>
                  </a:extLst>
                </p14:cNvPr>
                <p14:cNvContentPartPr/>
                <p14:nvPr/>
              </p14:nvContentPartPr>
              <p14:xfrm>
                <a:off x="8254205" y="3766085"/>
                <a:ext cx="97200" cy="158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FFEB593-D81B-4864-C8AA-707F78A4C48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245565" y="3757445"/>
                  <a:ext cx="1148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6A21F005-0A65-BE4C-6E98-6482533866F1}"/>
                    </a:ext>
                  </a:extLst>
                </p14:cNvPr>
                <p14:cNvContentPartPr/>
                <p14:nvPr/>
              </p14:nvContentPartPr>
              <p14:xfrm>
                <a:off x="8293805" y="3766805"/>
                <a:ext cx="31320" cy="2091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6A21F005-0A65-BE4C-6E98-6482533866F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284805" y="3757805"/>
                  <a:ext cx="489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35EE323-6C53-B56E-7BF4-33CB2C7F71C0}"/>
                    </a:ext>
                  </a:extLst>
                </p14:cNvPr>
                <p14:cNvContentPartPr/>
                <p14:nvPr/>
              </p14:nvContentPartPr>
              <p14:xfrm>
                <a:off x="8259245" y="3985325"/>
                <a:ext cx="23400" cy="3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35EE323-6C53-B56E-7BF4-33CB2C7F71C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250245" y="3976685"/>
                  <a:ext cx="41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77BBD871-C7C0-FA9C-F0CC-C88F79DF62F1}"/>
                    </a:ext>
                  </a:extLst>
                </p14:cNvPr>
                <p14:cNvContentPartPr/>
                <p14:nvPr/>
              </p14:nvContentPartPr>
              <p14:xfrm>
                <a:off x="8314325" y="3920885"/>
                <a:ext cx="12960" cy="867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77BBD871-C7C0-FA9C-F0CC-C88F79DF62F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305685" y="3911885"/>
                  <a:ext cx="306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89719D78-D502-9BEA-3D13-522A429EE097}"/>
                    </a:ext>
                  </a:extLst>
                </p14:cNvPr>
                <p14:cNvContentPartPr/>
                <p14:nvPr/>
              </p14:nvContentPartPr>
              <p14:xfrm>
                <a:off x="8308925" y="3905405"/>
                <a:ext cx="53640" cy="108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89719D78-D502-9BEA-3D13-522A429EE09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99925" y="3896405"/>
                  <a:ext cx="712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87E625CC-B95E-2539-0472-086AA79F3176}"/>
                    </a:ext>
                  </a:extLst>
                </p14:cNvPr>
                <p14:cNvContentPartPr/>
                <p14:nvPr/>
              </p14:nvContentPartPr>
              <p14:xfrm>
                <a:off x="8323685" y="3991805"/>
                <a:ext cx="56520" cy="385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87E625CC-B95E-2539-0472-086AA79F317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315045" y="3982805"/>
                  <a:ext cx="74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FB5D0813-782E-7ADD-1285-C0141A653040}"/>
                    </a:ext>
                  </a:extLst>
                </p14:cNvPr>
                <p14:cNvContentPartPr/>
                <p14:nvPr/>
              </p14:nvContentPartPr>
              <p14:xfrm>
                <a:off x="8333765" y="3962645"/>
                <a:ext cx="4320" cy="79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FB5D0813-782E-7ADD-1285-C0141A65304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325125" y="3953645"/>
                  <a:ext cx="219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F6ED4905-DD09-8F5C-FDD2-122E4DD4D4F8}"/>
                    </a:ext>
                  </a:extLst>
                </p14:cNvPr>
                <p14:cNvContentPartPr/>
                <p14:nvPr/>
              </p14:nvContentPartPr>
              <p14:xfrm>
                <a:off x="8353925" y="3963365"/>
                <a:ext cx="26280" cy="21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F6ED4905-DD09-8F5C-FDD2-122E4DD4D4F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44925" y="3954725"/>
                  <a:ext cx="439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7441F43A-63F9-6198-B553-28BB8E82610C}"/>
                    </a:ext>
                  </a:extLst>
                </p14:cNvPr>
                <p14:cNvContentPartPr/>
                <p14:nvPr/>
              </p14:nvContentPartPr>
              <p14:xfrm>
                <a:off x="8483165" y="3763925"/>
                <a:ext cx="36360" cy="32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7441F43A-63F9-6198-B553-28BB8E82610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474165" y="3755285"/>
                  <a:ext cx="540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1B8E490-FD31-A703-E667-B08A0CD4DAB2}"/>
                    </a:ext>
                  </a:extLst>
                </p14:cNvPr>
                <p14:cNvContentPartPr/>
                <p14:nvPr/>
              </p14:nvContentPartPr>
              <p14:xfrm>
                <a:off x="8472365" y="3781925"/>
                <a:ext cx="35640" cy="2296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1B8E490-FD31-A703-E667-B08A0CD4DAB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63725" y="3772925"/>
                  <a:ext cx="532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691D2DC2-299B-E205-9D3D-29CF2AEDF853}"/>
                    </a:ext>
                  </a:extLst>
                </p14:cNvPr>
                <p14:cNvContentPartPr/>
                <p14:nvPr/>
              </p14:nvContentPartPr>
              <p14:xfrm>
                <a:off x="8457965" y="4008005"/>
                <a:ext cx="29160" cy="75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691D2DC2-299B-E205-9D3D-29CF2AEDF85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48965" y="3999365"/>
                  <a:ext cx="46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8AC121F9-1593-F62F-88C4-999E57014333}"/>
                    </a:ext>
                  </a:extLst>
                </p14:cNvPr>
                <p14:cNvContentPartPr/>
                <p14:nvPr/>
              </p14:nvContentPartPr>
              <p14:xfrm>
                <a:off x="8544005" y="3856085"/>
                <a:ext cx="18720" cy="579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8AC121F9-1593-F62F-88C4-999E5701433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535365" y="3847445"/>
                  <a:ext cx="363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3A70206F-0F93-2805-3C0B-F627F2CFBA0E}"/>
                    </a:ext>
                  </a:extLst>
                </p14:cNvPr>
                <p14:cNvContentPartPr/>
                <p14:nvPr/>
              </p14:nvContentPartPr>
              <p14:xfrm>
                <a:off x="8527805" y="3846365"/>
                <a:ext cx="56160" cy="680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3A70206F-0F93-2805-3C0B-F627F2CFBA0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518805" y="3837365"/>
                  <a:ext cx="7380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1CCE1220-5DAD-AF70-3B75-BB443420F0C3}"/>
              </a:ext>
            </a:extLst>
          </p:cNvPr>
          <p:cNvGrpSpPr/>
          <p:nvPr/>
        </p:nvGrpSpPr>
        <p:grpSpPr>
          <a:xfrm>
            <a:off x="5000525" y="5270165"/>
            <a:ext cx="317520" cy="486360"/>
            <a:chOff x="5000525" y="5270165"/>
            <a:chExt cx="317520" cy="48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3856FE56-F636-81F9-B456-707177693D4C}"/>
                    </a:ext>
                  </a:extLst>
                </p14:cNvPr>
                <p14:cNvContentPartPr/>
                <p14:nvPr/>
              </p14:nvContentPartPr>
              <p14:xfrm>
                <a:off x="5000525" y="5421005"/>
                <a:ext cx="237600" cy="3355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3856FE56-F636-81F9-B456-707177693D4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991525" y="5412005"/>
                  <a:ext cx="2552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F56D7F33-314F-2350-7D4C-44A1DF400B9D}"/>
                    </a:ext>
                  </a:extLst>
                </p14:cNvPr>
                <p14:cNvContentPartPr/>
                <p14:nvPr/>
              </p14:nvContentPartPr>
              <p14:xfrm>
                <a:off x="5093405" y="5270165"/>
                <a:ext cx="224640" cy="1170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F56D7F33-314F-2350-7D4C-44A1DF400B9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084765" y="5261525"/>
                  <a:ext cx="24228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39C10312-4F20-4AD9-487B-72D433648660}"/>
                  </a:ext>
                </a:extLst>
              </p14:cNvPr>
              <p14:cNvContentPartPr/>
              <p14:nvPr/>
            </p14:nvContentPartPr>
            <p14:xfrm>
              <a:off x="5262605" y="5624765"/>
              <a:ext cx="50040" cy="13284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39C10312-4F20-4AD9-487B-72D433648660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253605" y="5616125"/>
                <a:ext cx="67680" cy="15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组合 90">
            <a:extLst>
              <a:ext uri="{FF2B5EF4-FFF2-40B4-BE49-F238E27FC236}">
                <a16:creationId xmlns:a16="http://schemas.microsoft.com/office/drawing/2014/main" id="{B552F339-8DFA-F0D2-026D-8C4A3D760F9B}"/>
              </a:ext>
            </a:extLst>
          </p:cNvPr>
          <p:cNvGrpSpPr/>
          <p:nvPr/>
        </p:nvGrpSpPr>
        <p:grpSpPr>
          <a:xfrm>
            <a:off x="8265005" y="5331725"/>
            <a:ext cx="382680" cy="502920"/>
            <a:chOff x="8265005" y="5331725"/>
            <a:chExt cx="382680" cy="50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78CBD483-CF41-D792-D8CA-88CFC0FAAD81}"/>
                    </a:ext>
                  </a:extLst>
                </p14:cNvPr>
                <p14:cNvContentPartPr/>
                <p14:nvPr/>
              </p14:nvContentPartPr>
              <p14:xfrm>
                <a:off x="8265005" y="5331725"/>
                <a:ext cx="334800" cy="1054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78CBD483-CF41-D792-D8CA-88CFC0FAAD8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256365" y="5322725"/>
                  <a:ext cx="352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5DD81BD0-0CA8-356E-D524-B5E268B6DAC0}"/>
                    </a:ext>
                  </a:extLst>
                </p14:cNvPr>
                <p14:cNvContentPartPr/>
                <p14:nvPr/>
              </p14:nvContentPartPr>
              <p14:xfrm>
                <a:off x="8294885" y="5545925"/>
                <a:ext cx="112320" cy="2768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5DD81BD0-0CA8-356E-D524-B5E268B6DAC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286245" y="5536925"/>
                  <a:ext cx="1299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F798218E-F6FA-38B1-B98F-41029A5DBB0E}"/>
                    </a:ext>
                  </a:extLst>
                </p14:cNvPr>
                <p14:cNvContentPartPr/>
                <p14:nvPr/>
              </p14:nvContentPartPr>
              <p14:xfrm>
                <a:off x="8274365" y="5483285"/>
                <a:ext cx="273600" cy="1378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F798218E-F6FA-38B1-B98F-41029A5DBB0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265365" y="5474285"/>
                  <a:ext cx="2912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8F507243-DDA8-AE48-2CBE-2F2F229D8E06}"/>
                    </a:ext>
                  </a:extLst>
                </p14:cNvPr>
                <p14:cNvContentPartPr/>
                <p14:nvPr/>
              </p14:nvContentPartPr>
              <p14:xfrm>
                <a:off x="8373365" y="5655005"/>
                <a:ext cx="98640" cy="500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8F507243-DDA8-AE48-2CBE-2F2F229D8E0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364365" y="5646365"/>
                  <a:ext cx="116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088D5DB8-57F4-1D4D-2E9E-32BEBB40E3DA}"/>
                    </a:ext>
                  </a:extLst>
                </p14:cNvPr>
                <p14:cNvContentPartPr/>
                <p14:nvPr/>
              </p14:nvContentPartPr>
              <p14:xfrm>
                <a:off x="8556605" y="5655725"/>
                <a:ext cx="91080" cy="1789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088D5DB8-57F4-1D4D-2E9E-32BEBB40E3D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547605" y="5646725"/>
                  <a:ext cx="108720" cy="19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45099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3094B8-AF02-7901-04D2-A26B7A9C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4029BC3-378B-1FD3-3265-3C395BBC5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目前为止我们只使用了弱耦合近似</a:t>
            </a:r>
            <a:endParaRPr lang="en-US" altLang="zh-CN" dirty="0"/>
          </a:p>
        </p:txBody>
      </p:sp>
      <p:pic>
        <p:nvPicPr>
          <p:cNvPr id="6" name="内容占位符 6">
            <a:extLst>
              <a:ext uri="{FF2B5EF4-FFF2-40B4-BE49-F238E27FC236}">
                <a16:creationId xmlns:a16="http://schemas.microsoft.com/office/drawing/2014/main" id="{8ABA01AC-E26D-D183-612B-968349998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391" y="2600319"/>
            <a:ext cx="9201217" cy="165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36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C38C7B-8A8F-9728-06FE-5D6675B51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Born</a:t>
            </a:r>
            <a:r>
              <a:rPr lang="zh-CN" altLang="en-US" dirty="0"/>
              <a:t>近似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400D53-6969-41F2-2560-32F9A55F6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现在我们对上述第一性原理得到的演化方程做另外两个近似。第一个，假设环境相比系统足够大，耦合强度足够小，此时系统对环境的影响</a:t>
            </a:r>
            <a:r>
              <a:rPr lang="en-US" altLang="zh-CN" dirty="0"/>
              <a:t>(</a:t>
            </a:r>
            <a:r>
              <a:rPr lang="zh-CN" altLang="en-US" dirty="0"/>
              <a:t>在最低阶微扰意义下</a:t>
            </a:r>
            <a:r>
              <a:rPr lang="en-US" altLang="zh-CN" dirty="0"/>
              <a:t>)</a:t>
            </a:r>
            <a:r>
              <a:rPr lang="zh-CN" altLang="en-US" dirty="0"/>
              <a:t>可忽略，我们因此将总密度矩阵近似写为直积形式</a:t>
            </a:r>
            <a:r>
              <a:rPr lang="en-US" altLang="zh-CN" dirty="0"/>
              <a:t>(Born </a:t>
            </a:r>
            <a:r>
              <a:rPr lang="zh-CN" altLang="en-US" dirty="0"/>
              <a:t>近似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4E36E1-6453-AEB5-9BDA-ECE40F3E1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23" y="3429000"/>
            <a:ext cx="7353354" cy="18573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6084A1-80A1-EC9C-CE03-877DC49E3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323" y="5286389"/>
            <a:ext cx="7324779" cy="94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36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CED894-F6B6-C09F-2131-CC3F74DC2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Markov</a:t>
            </a:r>
            <a:r>
              <a:rPr lang="zh-CN" altLang="en-US" dirty="0"/>
              <a:t>近似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A78FC0-333C-219B-FBCA-F5A3A8B7B6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第二个近似，</a:t>
                </a:r>
                <a:r>
                  <a:rPr lang="en-US" altLang="zh-CN" dirty="0"/>
                  <a:t>Markov</a:t>
                </a:r>
                <a:r>
                  <a:rPr lang="zh-CN" altLang="en-US" dirty="0"/>
                  <a:t>近似，即认为只有时刻足够接近的系统环境耦合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才有关联。那么这样，就可以把这个积分的上限移至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∞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b="0" i="0" dirty="0">
                    <a:solidFill>
                      <a:srgbClr val="191B1F"/>
                    </a:solidFill>
                    <a:effectLst/>
                    <a:latin typeface="-apple-system"/>
                  </a:rPr>
                  <a:t>至此为止的主方程形式称为</a:t>
                </a:r>
                <a:r>
                  <a:rPr lang="en-US" altLang="zh-CN" b="0" i="0" dirty="0">
                    <a:solidFill>
                      <a:srgbClr val="191B1F"/>
                    </a:solidFill>
                    <a:effectLst/>
                    <a:latin typeface="-apple-system"/>
                  </a:rPr>
                  <a:t>Redfield</a:t>
                </a:r>
                <a:r>
                  <a:rPr lang="zh-CN" altLang="en-US" b="0" i="0" dirty="0">
                    <a:solidFill>
                      <a:srgbClr val="191B1F"/>
                    </a:solidFill>
                    <a:effectLst/>
                    <a:latin typeface="-apple-system"/>
                  </a:rPr>
                  <a:t>主方程</a:t>
                </a:r>
                <a:endParaRPr lang="en-US" altLang="zh-CN" b="0" i="0" dirty="0">
                  <a:solidFill>
                    <a:srgbClr val="191B1F"/>
                  </a:solidFill>
                  <a:effectLst/>
                  <a:latin typeface="-apple-system"/>
                </a:endParaRPr>
              </a:p>
              <a:p>
                <a:r>
                  <a:rPr lang="zh-CN" altLang="en-US" b="0" i="0" dirty="0">
                    <a:solidFill>
                      <a:srgbClr val="191B1F"/>
                    </a:solidFill>
                    <a:effectLst/>
                    <a:latin typeface="-apple-system"/>
                  </a:rPr>
                  <a:t>尽管 </a:t>
                </a:r>
                <a:r>
                  <a:rPr lang="en-US" altLang="zh-CN" b="0" i="0" dirty="0">
                    <a:solidFill>
                      <a:srgbClr val="191B1F"/>
                    </a:solidFill>
                    <a:effectLst/>
                    <a:latin typeface="-apple-system"/>
                  </a:rPr>
                  <a:t>Redfield </a:t>
                </a:r>
                <a:r>
                  <a:rPr lang="zh-CN" altLang="en-US" b="0" i="0" dirty="0">
                    <a:solidFill>
                      <a:srgbClr val="191B1F"/>
                    </a:solidFill>
                    <a:effectLst/>
                    <a:latin typeface="-apple-system"/>
                  </a:rPr>
                  <a:t>主方程在大多数情况下给出一个合理的运动方程，然而</a:t>
                </a:r>
                <a:r>
                  <a:rPr lang="en-US" altLang="zh-CN" b="0" i="0" dirty="0">
                    <a:solidFill>
                      <a:srgbClr val="0D0D0D"/>
                    </a:solidFill>
                    <a:effectLst/>
                    <a:latin typeface="Söhne"/>
                  </a:rPr>
                  <a:t>Redfield</a:t>
                </a:r>
                <a:r>
                  <a:rPr lang="zh-CN" altLang="en-US" b="0" i="0" dirty="0">
                    <a:solidFill>
                      <a:srgbClr val="0D0D0D"/>
                    </a:solidFill>
                    <a:effectLst/>
                    <a:latin typeface="Söhne"/>
                  </a:rPr>
                  <a:t>方程可能</a:t>
                </a:r>
                <a:r>
                  <a:rPr lang="zh-CN" altLang="en-US" dirty="0">
                    <a:solidFill>
                      <a:srgbClr val="0D0D0D"/>
                    </a:solidFill>
                    <a:latin typeface="Söhne"/>
                  </a:rPr>
                  <a:t>使密度矩阵非正定，并且也不能使密度矩阵保迹。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A78FC0-333C-219B-FBCA-F5A3A8B7B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2179" r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A9D0513-4097-6E20-668D-A0E35552F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079" y="2739984"/>
            <a:ext cx="7443842" cy="17954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4C000F-C048-6D14-8E94-E02846880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361" y="2824158"/>
            <a:ext cx="747718" cy="60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03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55A5D-5B9F-F268-C4A1-125B897EC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1920A8E-B963-A4F0-2CB0-AFA30B3C7F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我们要对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做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进一步</m:t>
                    </m:r>
                  </m:oMath>
                </a14:m>
                <a:r>
                  <a:rPr lang="zh-CN" altLang="en-US" dirty="0"/>
                  <a:t>计算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∗]</m:t>
                    </m:r>
                  </m:oMath>
                </a14:m>
                <a:r>
                  <a:rPr lang="zh-CN" altLang="en-US" dirty="0"/>
                  <a:t>是一个超算符，其实就是和</a:t>
                </a:r>
                <a:r>
                  <a:rPr lang="en-US" altLang="zh-CN" dirty="0"/>
                  <a:t>H</a:t>
                </a:r>
                <a:r>
                  <a:rPr lang="zh-CN" altLang="en-US" dirty="0"/>
                  <a:t>对易的意思。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1920A8E-B963-A4F0-2CB0-AFA30B3C7F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8C2B1BE-50D8-B88D-9F31-C8DAEF166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64" y="2621750"/>
            <a:ext cx="6372272" cy="16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07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5C1BB-5BDA-746C-C4D4-E40A8895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65D1927D-CD1C-766E-5766-43BAD3B7A6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dirty="0"/>
                  <a:t>在超算符张开的基矢上进行谱分解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65D1927D-CD1C-766E-5766-43BAD3B7A6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内容占位符 6">
            <a:extLst>
              <a:ext uri="{FF2B5EF4-FFF2-40B4-BE49-F238E27FC236}">
                <a16:creationId xmlns:a16="http://schemas.microsoft.com/office/drawing/2014/main" id="{7A04BEDE-0019-E99D-025D-D5C83C9CF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29" y="2489592"/>
            <a:ext cx="7775542" cy="368737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6242191E-4C62-AA28-EA57-00C39FB593BF}"/>
              </a:ext>
            </a:extLst>
          </p:cNvPr>
          <p:cNvGrpSpPr/>
          <p:nvPr/>
        </p:nvGrpSpPr>
        <p:grpSpPr>
          <a:xfrm>
            <a:off x="5508162" y="5878570"/>
            <a:ext cx="130546" cy="227770"/>
            <a:chOff x="5631965" y="5173098"/>
            <a:chExt cx="108000" cy="17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8FE6797-9C47-DB2C-CBE6-D3ABDCF4B54C}"/>
                    </a:ext>
                  </a:extLst>
                </p14:cNvPr>
                <p14:cNvContentPartPr/>
                <p14:nvPr/>
              </p14:nvContentPartPr>
              <p14:xfrm>
                <a:off x="5631965" y="5173098"/>
                <a:ext cx="73080" cy="1170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8FE6797-9C47-DB2C-CBE6-D3ABDCF4B54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24538" y="5166167"/>
                  <a:ext cx="87637" cy="130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7C526B6-85C6-8AD5-FC5D-49128574BDA8}"/>
                    </a:ext>
                  </a:extLst>
                </p14:cNvPr>
                <p14:cNvContentPartPr/>
                <p14:nvPr/>
              </p14:nvContentPartPr>
              <p14:xfrm>
                <a:off x="5647085" y="5187858"/>
                <a:ext cx="92880" cy="1609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7C526B6-85C6-8AD5-FC5D-49128574BDA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39940" y="5180910"/>
                  <a:ext cx="107467" cy="17453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5489906-C353-0014-7D3A-D6535EFF83C3}"/>
              </a:ext>
            </a:extLst>
          </p:cNvPr>
          <p:cNvGrpSpPr/>
          <p:nvPr/>
        </p:nvGrpSpPr>
        <p:grpSpPr>
          <a:xfrm>
            <a:off x="5340846" y="6125476"/>
            <a:ext cx="595724" cy="460207"/>
            <a:chOff x="5521445" y="5451378"/>
            <a:chExt cx="492840" cy="35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50066358-F1B0-8B2D-4261-3497B5742C59}"/>
                    </a:ext>
                  </a:extLst>
                </p14:cNvPr>
                <p14:cNvContentPartPr/>
                <p14:nvPr/>
              </p14:nvContentPartPr>
              <p14:xfrm>
                <a:off x="5550605" y="5461458"/>
                <a:ext cx="29160" cy="3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50066358-F1B0-8B2D-4261-3497B5742C5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43390" y="5452818"/>
                  <a:ext cx="4389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C1160C4-C5F3-B068-B6FD-12F2083DA2EB}"/>
                    </a:ext>
                  </a:extLst>
                </p14:cNvPr>
                <p14:cNvContentPartPr/>
                <p14:nvPr/>
              </p14:nvContentPartPr>
              <p14:xfrm>
                <a:off x="5534045" y="5471178"/>
                <a:ext cx="29520" cy="1951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C1160C4-C5F3-B068-B6FD-12F2083DA2E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26889" y="5464507"/>
                  <a:ext cx="44131" cy="208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C5516DB-1691-7A8F-68DD-26B6D334BA70}"/>
                    </a:ext>
                  </a:extLst>
                </p14:cNvPr>
                <p14:cNvContentPartPr/>
                <p14:nvPr/>
              </p14:nvContentPartPr>
              <p14:xfrm>
                <a:off x="5635205" y="5506098"/>
                <a:ext cx="25920" cy="1508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C5516DB-1691-7A8F-68DD-26B6D334BA7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28055" y="5499431"/>
                  <a:ext cx="40519" cy="1644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B98121A-07BE-A494-3173-38F29AE6EC62}"/>
                    </a:ext>
                  </a:extLst>
                </p14:cNvPr>
                <p14:cNvContentPartPr/>
                <p14:nvPr/>
              </p14:nvContentPartPr>
              <p14:xfrm>
                <a:off x="5758685" y="5515818"/>
                <a:ext cx="10800" cy="1735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B98121A-07BE-A494-3173-38F29AE6EC6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51185" y="5508877"/>
                  <a:ext cx="25500" cy="187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EFC73E4-9155-A580-6295-FE6658F60423}"/>
                    </a:ext>
                  </a:extLst>
                </p14:cNvPr>
                <p14:cNvContentPartPr/>
                <p14:nvPr/>
              </p14:nvContentPartPr>
              <p14:xfrm>
                <a:off x="5670125" y="5575578"/>
                <a:ext cx="76680" cy="3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EFC73E4-9155-A580-6295-FE6658F604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62964" y="5566938"/>
                  <a:ext cx="913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F557911-567C-5253-D491-8169860F764C}"/>
                    </a:ext>
                  </a:extLst>
                </p14:cNvPr>
                <p14:cNvContentPartPr/>
                <p14:nvPr/>
              </p14:nvContentPartPr>
              <p14:xfrm>
                <a:off x="5800445" y="5679978"/>
                <a:ext cx="14400" cy="399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F557911-567C-5253-D491-8169860F764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92945" y="5672992"/>
                  <a:ext cx="29100" cy="536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F78DDCE-CAA6-A2A4-452D-21551B68925C}"/>
                    </a:ext>
                  </a:extLst>
                </p14:cNvPr>
                <p14:cNvContentPartPr/>
                <p14:nvPr/>
              </p14:nvContentPartPr>
              <p14:xfrm>
                <a:off x="5880005" y="5596458"/>
                <a:ext cx="29160" cy="334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F78DDCE-CAA6-A2A4-452D-21551B68925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72790" y="5589483"/>
                  <a:ext cx="43890" cy="471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709620F-56AB-2DC1-B859-F6DAE22B06C5}"/>
                    </a:ext>
                  </a:extLst>
                </p14:cNvPr>
                <p14:cNvContentPartPr/>
                <p14:nvPr/>
              </p14:nvContentPartPr>
              <p14:xfrm>
                <a:off x="5962805" y="5451378"/>
                <a:ext cx="51480" cy="3085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709620F-56AB-2DC1-B859-F6DAE22B06C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55663" y="5444429"/>
                  <a:ext cx="66061" cy="322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693F1FD-8D9E-248D-0B83-003EE72153DC}"/>
                    </a:ext>
                  </a:extLst>
                </p14:cNvPr>
                <p14:cNvContentPartPr/>
                <p14:nvPr/>
              </p14:nvContentPartPr>
              <p14:xfrm>
                <a:off x="5913485" y="5764578"/>
                <a:ext cx="49320" cy="3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693F1FD-8D9E-248D-0B83-003EE72153D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06354" y="5755938"/>
                  <a:ext cx="63878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141FCAB-DC9E-2C39-9246-E1FF106E02A8}"/>
                    </a:ext>
                  </a:extLst>
                </p14:cNvPr>
                <p14:cNvContentPartPr/>
                <p14:nvPr/>
              </p14:nvContentPartPr>
              <p14:xfrm>
                <a:off x="5521445" y="5521218"/>
                <a:ext cx="53280" cy="2851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141FCAB-DC9E-2C39-9246-E1FF106E02A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14261" y="5514549"/>
                  <a:ext cx="67947" cy="298737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8012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7FA2F-5051-6946-3A37-D059FD621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问问</a:t>
            </a:r>
            <a:r>
              <a:rPr lang="en-US" altLang="zh-CN" dirty="0"/>
              <a:t>ChatGPT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9668336-5F2E-EB7F-DAF9-A717B2779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9380" y="1825625"/>
            <a:ext cx="5553240" cy="5032375"/>
          </a:xfrm>
        </p:spPr>
      </p:pic>
    </p:spTree>
    <p:extLst>
      <p:ext uri="{BB962C8B-B14F-4D97-AF65-F5344CB8AC3E}">
        <p14:creationId xmlns:p14="http://schemas.microsoft.com/office/powerpoint/2010/main" val="2256238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1F3DA-9C16-CA58-B9C5-5CD46DF14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54432CC7-A36A-83A4-C4E6-348ED01472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那么有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厄密（因为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厄密），所以又有</a:t>
                </a:r>
              </a:p>
            </p:txBody>
          </p:sp>
        </mc:Choice>
        <mc:Fallback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54432CC7-A36A-83A4-C4E6-348ED01472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00311012-6769-2C4A-334A-A40FE2739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525" y="2105015"/>
            <a:ext cx="5014949" cy="264796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8E0AE2E-CD8C-038B-33AF-CF3F85798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525" y="5468930"/>
            <a:ext cx="4672047" cy="102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01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E5750-A901-F56E-8196-F4725D46A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Lindblad Master Equation Solver — </a:t>
            </a:r>
            <a:r>
              <a:rPr lang="en-US" altLang="zh-CN" dirty="0" err="1">
                <a:hlinkClick r:id="rId2"/>
              </a:rPr>
              <a:t>QuTiP</a:t>
            </a:r>
            <a:r>
              <a:rPr lang="en-US" altLang="zh-CN" dirty="0">
                <a:hlinkClick r:id="rId2"/>
              </a:rPr>
              <a:t> 4.7 Documentation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62C0318-C059-BF7B-BA17-9E451F8D1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5772" y="1825625"/>
            <a:ext cx="6120456" cy="5032375"/>
          </a:xfrm>
        </p:spPr>
      </p:pic>
    </p:spTree>
    <p:extLst>
      <p:ext uri="{BB962C8B-B14F-4D97-AF65-F5344CB8AC3E}">
        <p14:creationId xmlns:p14="http://schemas.microsoft.com/office/powerpoint/2010/main" val="888437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6E5D5-23D0-61EA-41D4-A92DA38A9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0AA5A88-1685-E5B2-26DF-981D0B76B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0787" y="2789229"/>
            <a:ext cx="6810425" cy="2424130"/>
          </a:xfrm>
        </p:spPr>
      </p:pic>
    </p:spTree>
    <p:extLst>
      <p:ext uri="{BB962C8B-B14F-4D97-AF65-F5344CB8AC3E}">
        <p14:creationId xmlns:p14="http://schemas.microsoft.com/office/powerpoint/2010/main" val="951501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C77A30-2C11-B98D-8403-4A388FE0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6CAB41E-FA61-B8B4-3B58-3F77E6B31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6031" y="2262969"/>
            <a:ext cx="6719937" cy="3476650"/>
          </a:xfrm>
        </p:spPr>
      </p:pic>
    </p:spTree>
    <p:extLst>
      <p:ext uri="{BB962C8B-B14F-4D97-AF65-F5344CB8AC3E}">
        <p14:creationId xmlns:p14="http://schemas.microsoft.com/office/powerpoint/2010/main" val="3149121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6EA03A-3D47-896C-A3E5-38986B1F2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2CF5475-32AE-1FCC-99F3-C965D856A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794" y="2293925"/>
            <a:ext cx="6710412" cy="3414737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B880C9D-5C39-9B79-3532-D87D2E041FFD}"/>
                  </a:ext>
                </a:extLst>
              </p14:cNvPr>
              <p14:cNvContentPartPr/>
              <p14:nvPr/>
            </p14:nvContentPartPr>
            <p14:xfrm>
              <a:off x="2663405" y="3701418"/>
              <a:ext cx="1165680" cy="36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B880C9D-5C39-9B79-3532-D87D2E041F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54405" y="3692778"/>
                <a:ext cx="11833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464C22F-38ED-FA95-44BF-2C3510FFD291}"/>
                  </a:ext>
                </a:extLst>
              </p14:cNvPr>
              <p14:cNvContentPartPr/>
              <p14:nvPr/>
            </p14:nvContentPartPr>
            <p14:xfrm>
              <a:off x="3205205" y="4362378"/>
              <a:ext cx="5527440" cy="561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464C22F-38ED-FA95-44BF-2C3510FFD2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96205" y="4353738"/>
                <a:ext cx="55450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835B9077-3B78-E897-38D7-F697E87FA2E7}"/>
                  </a:ext>
                </a:extLst>
              </p14:cNvPr>
              <p14:cNvContentPartPr/>
              <p14:nvPr/>
            </p14:nvContentPartPr>
            <p14:xfrm>
              <a:off x="2678525" y="4696098"/>
              <a:ext cx="6293160" cy="8460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835B9077-3B78-E897-38D7-F697E87FA2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69525" y="4687458"/>
                <a:ext cx="63108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4FA454E0-31B7-6FE4-CADF-09EEF3994B93}"/>
                  </a:ext>
                </a:extLst>
              </p14:cNvPr>
              <p14:cNvContentPartPr/>
              <p14:nvPr/>
            </p14:nvContentPartPr>
            <p14:xfrm>
              <a:off x="2703365" y="4988778"/>
              <a:ext cx="5300280" cy="6588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4FA454E0-31B7-6FE4-CADF-09EEF3994B9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94365" y="4979778"/>
                <a:ext cx="53179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2CD58280-66A5-AAA9-A59E-536EBDD699A9}"/>
                  </a:ext>
                </a:extLst>
              </p14:cNvPr>
              <p14:cNvContentPartPr/>
              <p14:nvPr/>
            </p14:nvContentPartPr>
            <p14:xfrm>
              <a:off x="8229365" y="2509458"/>
              <a:ext cx="958680" cy="2088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2CD58280-66A5-AAA9-A59E-536EBDD699A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20725" y="2500818"/>
                <a:ext cx="9763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06A9230D-000C-9A8C-30C3-AB6322868F33}"/>
                  </a:ext>
                </a:extLst>
              </p14:cNvPr>
              <p14:cNvContentPartPr/>
              <p14:nvPr/>
            </p14:nvContentPartPr>
            <p14:xfrm>
              <a:off x="2742965" y="2717898"/>
              <a:ext cx="5933160" cy="6588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06A9230D-000C-9A8C-30C3-AB6322868F3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34325" y="2709258"/>
                <a:ext cx="59508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AB6676C8-C755-3635-C8B5-65F3D3064297}"/>
                  </a:ext>
                </a:extLst>
              </p14:cNvPr>
              <p14:cNvContentPartPr/>
              <p14:nvPr/>
            </p14:nvContentPartPr>
            <p14:xfrm>
              <a:off x="2763125" y="2965938"/>
              <a:ext cx="2288160" cy="1080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AB6676C8-C755-3635-C8B5-65F3D306429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54125" y="2957298"/>
                <a:ext cx="2305800" cy="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6760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9163CD-86BD-D06E-C5B9-0BE5461A4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DF5AEDD-3BA1-8DE4-A773-1FF4571CA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2707" y="2058180"/>
            <a:ext cx="6586586" cy="388622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E9993AE-E30B-E60C-AD2C-9160985AF198}"/>
                  </a:ext>
                </a:extLst>
              </p14:cNvPr>
              <p14:cNvContentPartPr/>
              <p14:nvPr/>
            </p14:nvContentPartPr>
            <p14:xfrm>
              <a:off x="5913485" y="3165018"/>
              <a:ext cx="3238200" cy="1152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E9993AE-E30B-E60C-AD2C-9160985AF1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04845" y="3156378"/>
                <a:ext cx="32558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C826B8D3-5EB3-3EC3-5501-876B91232D03}"/>
                  </a:ext>
                </a:extLst>
              </p14:cNvPr>
              <p14:cNvContentPartPr/>
              <p14:nvPr/>
            </p14:nvContentPartPr>
            <p14:xfrm>
              <a:off x="2961845" y="3418458"/>
              <a:ext cx="4125240" cy="752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C826B8D3-5EB3-3EC3-5501-876B91232D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2845" y="3409818"/>
                <a:ext cx="41428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C799CD22-92D3-09FD-37D5-10E0EAD79EC5}"/>
                  </a:ext>
                </a:extLst>
              </p14:cNvPr>
              <p14:cNvContentPartPr/>
              <p14:nvPr/>
            </p14:nvContentPartPr>
            <p14:xfrm>
              <a:off x="4417685" y="3861258"/>
              <a:ext cx="4674240" cy="8532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C799CD22-92D3-09FD-37D5-10E0EAD79E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09045" y="3852258"/>
                <a:ext cx="46918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C49EC7AC-01CE-08AB-97ED-CD223E9DEF22}"/>
                  </a:ext>
                </a:extLst>
              </p14:cNvPr>
              <p14:cNvContentPartPr/>
              <p14:nvPr/>
            </p14:nvContentPartPr>
            <p14:xfrm>
              <a:off x="2951765" y="4069698"/>
              <a:ext cx="3887280" cy="6588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C49EC7AC-01CE-08AB-97ED-CD223E9DEF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43125" y="4060698"/>
                <a:ext cx="3904920" cy="8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5971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2B367-E1FE-9FF1-BA08-98594E0F8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9FBF727-F899-588A-2393-7A855E546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311" y="2347046"/>
            <a:ext cx="8543377" cy="2163907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6E16E87-4AC8-90C1-1168-64679BC962A3}"/>
                  </a:ext>
                </a:extLst>
              </p14:cNvPr>
              <p14:cNvContentPartPr/>
              <p14:nvPr/>
            </p14:nvContentPartPr>
            <p14:xfrm>
              <a:off x="3095765" y="3900498"/>
              <a:ext cx="6518160" cy="1504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6E16E87-4AC8-90C1-1168-64679BC962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7125" y="3891498"/>
                <a:ext cx="65358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04EEF352-7FBA-F49A-AD79-04EC27552CD8}"/>
                  </a:ext>
                </a:extLst>
              </p14:cNvPr>
              <p14:cNvContentPartPr/>
              <p14:nvPr/>
            </p14:nvContentPartPr>
            <p14:xfrm>
              <a:off x="1818485" y="4233498"/>
              <a:ext cx="8352720" cy="13500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04EEF352-7FBA-F49A-AD79-04EC27552C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9845" y="4224858"/>
                <a:ext cx="83703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EB66511E-36B4-BEAA-3865-22159F25E6BC}"/>
                  </a:ext>
                </a:extLst>
              </p14:cNvPr>
              <p14:cNvContentPartPr/>
              <p14:nvPr/>
            </p14:nvContentPartPr>
            <p14:xfrm>
              <a:off x="1788965" y="4580538"/>
              <a:ext cx="536040" cy="3168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EB66511E-36B4-BEAA-3865-22159F25E6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79965" y="4571898"/>
                <a:ext cx="553680" cy="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2516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2664</TotalTime>
  <Words>407</Words>
  <Application>Microsoft Office PowerPoint</Application>
  <PresentationFormat>宽屏</PresentationFormat>
  <Paragraphs>69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-apple-system</vt:lpstr>
      <vt:lpstr>Söhne</vt:lpstr>
      <vt:lpstr>等线</vt:lpstr>
      <vt:lpstr>等线 Light</vt:lpstr>
      <vt:lpstr>Arial</vt:lpstr>
      <vt:lpstr>Cambria Math</vt:lpstr>
      <vt:lpstr>Office 主题​​</vt:lpstr>
      <vt:lpstr>Lindblad主方程（Lindblad master equation）</vt:lpstr>
      <vt:lpstr>问问ChatGPT</vt:lpstr>
      <vt:lpstr>问问ChatGPT</vt:lpstr>
      <vt:lpstr>Lindblad Master Equation Solver — QuTiP 4.7 Documentation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旋转坐标系下的Lindblad方程</vt:lpstr>
      <vt:lpstr>"C:\Users\14547\OneDrive\SiC\退相干与噪声谱\Lindblad Master Equation\旋转坐标系Lindblad Master Equation.pdf"</vt:lpstr>
      <vt:lpstr>Markovian quantum master equation</vt:lpstr>
      <vt:lpstr>完全搞懂之推导</vt:lpstr>
      <vt:lpstr>一切的一切从这里开始</vt:lpstr>
      <vt:lpstr>严格意义上的量子多体主方程</vt:lpstr>
      <vt:lpstr>Lindblad方程的推导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Born近似</vt:lpstr>
      <vt:lpstr>Markov近似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Lindblad主方程（Lindblad master equation）</dc:title>
  <dc:creator>Yuanhong Teng</dc:creator>
  <cp:lastModifiedBy>Yuanhong Teng</cp:lastModifiedBy>
  <cp:revision>1</cp:revision>
  <dcterms:created xsi:type="dcterms:W3CDTF">2024-03-14T07:54:15Z</dcterms:created>
  <dcterms:modified xsi:type="dcterms:W3CDTF">2024-03-23T08:03:08Z</dcterms:modified>
</cp:coreProperties>
</file>